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8" r:id="rId2"/>
    <p:sldId id="297" r:id="rId3"/>
    <p:sldId id="303" r:id="rId4"/>
    <p:sldId id="304" r:id="rId5"/>
  </p:sldIdLst>
  <p:sldSz cx="6858000" cy="9906000" type="A4"/>
  <p:notesSz cx="6858000" cy="9144000"/>
  <p:defaultTextStyle>
    <a:defPPr>
      <a:defRPr lang="en-US"/>
    </a:defPPr>
    <a:lvl1pPr marL="0" algn="l" defTabSz="623282" rtl="0" eaLnBrk="1" latinLnBrk="0" hangingPunct="1">
      <a:defRPr sz="1227" kern="1200">
        <a:solidFill>
          <a:schemeClr val="tx1"/>
        </a:solidFill>
        <a:latin typeface="+mn-lt"/>
        <a:ea typeface="+mn-ea"/>
        <a:cs typeface="+mn-cs"/>
      </a:defRPr>
    </a:lvl1pPr>
    <a:lvl2pPr marL="311641" algn="l" defTabSz="623282" rtl="0" eaLnBrk="1" latinLnBrk="0" hangingPunct="1">
      <a:defRPr sz="1227" kern="1200">
        <a:solidFill>
          <a:schemeClr val="tx1"/>
        </a:solidFill>
        <a:latin typeface="+mn-lt"/>
        <a:ea typeface="+mn-ea"/>
        <a:cs typeface="+mn-cs"/>
      </a:defRPr>
    </a:lvl2pPr>
    <a:lvl3pPr marL="623282" algn="l" defTabSz="623282" rtl="0" eaLnBrk="1" latinLnBrk="0" hangingPunct="1">
      <a:defRPr sz="1227" kern="1200">
        <a:solidFill>
          <a:schemeClr val="tx1"/>
        </a:solidFill>
        <a:latin typeface="+mn-lt"/>
        <a:ea typeface="+mn-ea"/>
        <a:cs typeface="+mn-cs"/>
      </a:defRPr>
    </a:lvl3pPr>
    <a:lvl4pPr marL="934922" algn="l" defTabSz="623282" rtl="0" eaLnBrk="1" latinLnBrk="0" hangingPunct="1">
      <a:defRPr sz="1227" kern="1200">
        <a:solidFill>
          <a:schemeClr val="tx1"/>
        </a:solidFill>
        <a:latin typeface="+mn-lt"/>
        <a:ea typeface="+mn-ea"/>
        <a:cs typeface="+mn-cs"/>
      </a:defRPr>
    </a:lvl4pPr>
    <a:lvl5pPr marL="1246563" algn="l" defTabSz="623282" rtl="0" eaLnBrk="1" latinLnBrk="0" hangingPunct="1">
      <a:defRPr sz="1227" kern="1200">
        <a:solidFill>
          <a:schemeClr val="tx1"/>
        </a:solidFill>
        <a:latin typeface="+mn-lt"/>
        <a:ea typeface="+mn-ea"/>
        <a:cs typeface="+mn-cs"/>
      </a:defRPr>
    </a:lvl5pPr>
    <a:lvl6pPr marL="1558204" algn="l" defTabSz="623282" rtl="0" eaLnBrk="1" latinLnBrk="0" hangingPunct="1">
      <a:defRPr sz="1227" kern="1200">
        <a:solidFill>
          <a:schemeClr val="tx1"/>
        </a:solidFill>
        <a:latin typeface="+mn-lt"/>
        <a:ea typeface="+mn-ea"/>
        <a:cs typeface="+mn-cs"/>
      </a:defRPr>
    </a:lvl6pPr>
    <a:lvl7pPr marL="1869845" algn="l" defTabSz="623282" rtl="0" eaLnBrk="1" latinLnBrk="0" hangingPunct="1">
      <a:defRPr sz="1227" kern="1200">
        <a:solidFill>
          <a:schemeClr val="tx1"/>
        </a:solidFill>
        <a:latin typeface="+mn-lt"/>
        <a:ea typeface="+mn-ea"/>
        <a:cs typeface="+mn-cs"/>
      </a:defRPr>
    </a:lvl7pPr>
    <a:lvl8pPr marL="2181485" algn="l" defTabSz="623282" rtl="0" eaLnBrk="1" latinLnBrk="0" hangingPunct="1">
      <a:defRPr sz="1227" kern="1200">
        <a:solidFill>
          <a:schemeClr val="tx1"/>
        </a:solidFill>
        <a:latin typeface="+mn-lt"/>
        <a:ea typeface="+mn-ea"/>
        <a:cs typeface="+mn-cs"/>
      </a:defRPr>
    </a:lvl8pPr>
    <a:lvl9pPr marL="2493126" algn="l" defTabSz="623282" rtl="0" eaLnBrk="1" latinLnBrk="0" hangingPunct="1">
      <a:defRPr sz="1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1" userDrawn="1">
          <p15:clr>
            <a:srgbClr val="A4A3A4"/>
          </p15:clr>
        </p15:guide>
        <p15:guide id="2" pos="371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5" autoAdjust="0"/>
    <p:restoredTop sz="94833" autoAdjust="0"/>
  </p:normalViewPr>
  <p:slideViewPr>
    <p:cSldViewPr>
      <p:cViewPr varScale="1">
        <p:scale>
          <a:sx n="38" d="100"/>
          <a:sy n="38" d="100"/>
        </p:scale>
        <p:origin x="2362" y="38"/>
      </p:cViewPr>
      <p:guideLst>
        <p:guide orient="horz" pos="2831"/>
        <p:guide pos="3711"/>
      </p:guideLst>
    </p:cSldViewPr>
  </p:slideViewPr>
  <p:notesTextViewPr>
    <p:cViewPr>
      <p:scale>
        <a:sx n="3" d="2"/>
        <a:sy n="3" d="2"/>
      </p:scale>
      <p:origin x="0" y="0"/>
    </p:cViewPr>
  </p:notesTextViewPr>
  <p:notesViewPr>
    <p:cSldViewPr>
      <p:cViewPr varScale="1">
        <p:scale>
          <a:sx n="56" d="100"/>
          <a:sy n="56" d="100"/>
        </p:scale>
        <p:origin x="234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1C6F90-E2CA-41C9-A3AD-6BBF12636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4BD2A11-7F68-442F-BB14-05A9B5910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6F4A6-FA2F-49F8-9F6C-A9208527ED9C}" type="datetimeFigureOut">
              <a:rPr lang="en-GB" smtClean="0"/>
              <a:t>03/03/2021</a:t>
            </a:fld>
            <a:endParaRPr lang="en-GB"/>
          </a:p>
        </p:txBody>
      </p:sp>
      <p:sp>
        <p:nvSpPr>
          <p:cNvPr id="4" name="Footer Placeholder 3">
            <a:extLst>
              <a:ext uri="{FF2B5EF4-FFF2-40B4-BE49-F238E27FC236}">
                <a16:creationId xmlns:a16="http://schemas.microsoft.com/office/drawing/2014/main" id="{6601DAD7-D28F-4B37-B42C-88DD3E216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6393C62-62E1-4EAF-9351-0FAC79392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F7DC5-5B78-4110-B0CB-5250BA9C9790}" type="slidenum">
              <a:rPr lang="en-GB" smtClean="0"/>
              <a:t>‹#›</a:t>
            </a:fld>
            <a:endParaRPr lang="en-GB"/>
          </a:p>
        </p:txBody>
      </p:sp>
    </p:spTree>
    <p:extLst>
      <p:ext uri="{BB962C8B-B14F-4D97-AF65-F5344CB8AC3E}">
        <p14:creationId xmlns:p14="http://schemas.microsoft.com/office/powerpoint/2010/main" val="4013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82CB-2C29-4E1D-B29A-832BD0458710}" type="datetimeFigureOut">
              <a:rPr lang="en-GB" smtClean="0"/>
              <a:t>03/03/2021</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02B0-FD2B-4A07-B86B-10A2332AB655}" type="slidenum">
              <a:rPr lang="en-GB" smtClean="0"/>
              <a:t>‹#›</a:t>
            </a:fld>
            <a:endParaRPr lang="en-GB"/>
          </a:p>
        </p:txBody>
      </p:sp>
    </p:spTree>
    <p:extLst>
      <p:ext uri="{BB962C8B-B14F-4D97-AF65-F5344CB8AC3E}">
        <p14:creationId xmlns:p14="http://schemas.microsoft.com/office/powerpoint/2010/main" val="330770622"/>
      </p:ext>
    </p:extLst>
  </p:cSld>
  <p:clrMap bg1="lt1" tx1="dk1" bg2="lt2" tx2="dk2" accent1="accent1" accent2="accent2" accent3="accent3" accent4="accent4" accent5="accent5" accent6="accent6" hlink="hlink" folHlink="folHlink"/>
  <p:notesStyle>
    <a:lvl1pPr marL="0" algn="l" defTabSz="623282" rtl="0" eaLnBrk="1" latinLnBrk="0" hangingPunct="1">
      <a:defRPr sz="818" kern="1200">
        <a:solidFill>
          <a:schemeClr val="tx1"/>
        </a:solidFill>
        <a:latin typeface="+mn-lt"/>
        <a:ea typeface="+mn-ea"/>
        <a:cs typeface="+mn-cs"/>
      </a:defRPr>
    </a:lvl1pPr>
    <a:lvl2pPr marL="311641" algn="l" defTabSz="623282" rtl="0" eaLnBrk="1" latinLnBrk="0" hangingPunct="1">
      <a:defRPr sz="818" kern="1200">
        <a:solidFill>
          <a:schemeClr val="tx1"/>
        </a:solidFill>
        <a:latin typeface="+mn-lt"/>
        <a:ea typeface="+mn-ea"/>
        <a:cs typeface="+mn-cs"/>
      </a:defRPr>
    </a:lvl2pPr>
    <a:lvl3pPr marL="623282" algn="l" defTabSz="623282" rtl="0" eaLnBrk="1" latinLnBrk="0" hangingPunct="1">
      <a:defRPr sz="818" kern="1200">
        <a:solidFill>
          <a:schemeClr val="tx1"/>
        </a:solidFill>
        <a:latin typeface="+mn-lt"/>
        <a:ea typeface="+mn-ea"/>
        <a:cs typeface="+mn-cs"/>
      </a:defRPr>
    </a:lvl3pPr>
    <a:lvl4pPr marL="934922" algn="l" defTabSz="623282" rtl="0" eaLnBrk="1" latinLnBrk="0" hangingPunct="1">
      <a:defRPr sz="818" kern="1200">
        <a:solidFill>
          <a:schemeClr val="tx1"/>
        </a:solidFill>
        <a:latin typeface="+mn-lt"/>
        <a:ea typeface="+mn-ea"/>
        <a:cs typeface="+mn-cs"/>
      </a:defRPr>
    </a:lvl4pPr>
    <a:lvl5pPr marL="1246563" algn="l" defTabSz="623282" rtl="0" eaLnBrk="1" latinLnBrk="0" hangingPunct="1">
      <a:defRPr sz="818" kern="1200">
        <a:solidFill>
          <a:schemeClr val="tx1"/>
        </a:solidFill>
        <a:latin typeface="+mn-lt"/>
        <a:ea typeface="+mn-ea"/>
        <a:cs typeface="+mn-cs"/>
      </a:defRPr>
    </a:lvl5pPr>
    <a:lvl6pPr marL="1558204" algn="l" defTabSz="623282" rtl="0" eaLnBrk="1" latinLnBrk="0" hangingPunct="1">
      <a:defRPr sz="818" kern="1200">
        <a:solidFill>
          <a:schemeClr val="tx1"/>
        </a:solidFill>
        <a:latin typeface="+mn-lt"/>
        <a:ea typeface="+mn-ea"/>
        <a:cs typeface="+mn-cs"/>
      </a:defRPr>
    </a:lvl6pPr>
    <a:lvl7pPr marL="1869845" algn="l" defTabSz="623282" rtl="0" eaLnBrk="1" latinLnBrk="0" hangingPunct="1">
      <a:defRPr sz="818" kern="1200">
        <a:solidFill>
          <a:schemeClr val="tx1"/>
        </a:solidFill>
        <a:latin typeface="+mn-lt"/>
        <a:ea typeface="+mn-ea"/>
        <a:cs typeface="+mn-cs"/>
      </a:defRPr>
    </a:lvl7pPr>
    <a:lvl8pPr marL="2181485" algn="l" defTabSz="623282" rtl="0" eaLnBrk="1" latinLnBrk="0" hangingPunct="1">
      <a:defRPr sz="818" kern="1200">
        <a:solidFill>
          <a:schemeClr val="tx1"/>
        </a:solidFill>
        <a:latin typeface="+mn-lt"/>
        <a:ea typeface="+mn-ea"/>
        <a:cs typeface="+mn-cs"/>
      </a:defRPr>
    </a:lvl8pPr>
    <a:lvl9pPr marL="2493126" algn="l" defTabSz="623282" rtl="0" eaLnBrk="1" latinLnBrk="0" hangingPunct="1">
      <a:defRPr sz="81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632525" y="2489332"/>
            <a:ext cx="3258363" cy="432048"/>
          </a:xfrm>
          <a:prstGeom prst="rect">
            <a:avLst/>
          </a:prstGeom>
        </p:spPr>
        <p:txBody>
          <a:bodyPr lIns="0" tIns="0" rIns="0" bIns="0"/>
          <a:lstStyle>
            <a:lvl1pPr marL="0" indent="0" algn="l">
              <a:lnSpc>
                <a:spcPct val="100000"/>
              </a:lnSpc>
              <a:spcBef>
                <a:spcPts val="0"/>
              </a:spcBef>
              <a:buNone/>
              <a:defRPr sz="2696" b="1">
                <a:solidFill>
                  <a:schemeClr val="accent1"/>
                </a:solidFill>
                <a:latin typeface="+mj-lt"/>
              </a:defRPr>
            </a:lvl1pPr>
            <a:lvl2pPr marL="299547" indent="0">
              <a:lnSpc>
                <a:spcPts val="3852"/>
              </a:lnSpc>
              <a:spcBef>
                <a:spcPts val="0"/>
              </a:spcBef>
              <a:buNone/>
              <a:defRPr sz="2696" b="1">
                <a:solidFill>
                  <a:schemeClr val="bg2"/>
                </a:solidFill>
                <a:latin typeface="+mj-lt"/>
              </a:defRPr>
            </a:lvl2pPr>
            <a:lvl3pPr marL="599092" indent="0">
              <a:lnSpc>
                <a:spcPts val="3852"/>
              </a:lnSpc>
              <a:spcBef>
                <a:spcPts val="0"/>
              </a:spcBef>
              <a:buNone/>
              <a:defRPr sz="2696" b="1">
                <a:solidFill>
                  <a:schemeClr val="bg2"/>
                </a:solidFill>
                <a:latin typeface="+mj-lt"/>
              </a:defRPr>
            </a:lvl3pPr>
            <a:lvl4pPr marL="898638" indent="0">
              <a:lnSpc>
                <a:spcPts val="3852"/>
              </a:lnSpc>
              <a:spcBef>
                <a:spcPts val="0"/>
              </a:spcBef>
              <a:buNone/>
              <a:defRPr sz="2696" b="1">
                <a:solidFill>
                  <a:schemeClr val="bg2"/>
                </a:solidFill>
                <a:latin typeface="+mj-lt"/>
              </a:defRPr>
            </a:lvl4pPr>
            <a:lvl5pPr marL="1198183" indent="0">
              <a:lnSpc>
                <a:spcPts val="3852"/>
              </a:lnSpc>
              <a:spcBef>
                <a:spcPts val="0"/>
              </a:spcBef>
              <a:buNone/>
              <a:defRPr sz="2696" b="1">
                <a:solidFill>
                  <a:schemeClr val="bg2"/>
                </a:solidFill>
                <a:latin typeface="+mj-lt"/>
              </a:defRPr>
            </a:lvl5pPr>
          </a:lstStyle>
          <a:p>
            <a:pPr lvl="0"/>
            <a:r>
              <a:rPr lang="en-GB" noProof="0" dirty="0"/>
              <a:t>Name of resource</a:t>
            </a:r>
          </a:p>
        </p:txBody>
      </p:sp>
      <p:sp>
        <p:nvSpPr>
          <p:cNvPr id="7" name="Rectangle 6">
            <a:extLst>
              <a:ext uri="{FF2B5EF4-FFF2-40B4-BE49-F238E27FC236}">
                <a16:creationId xmlns:a16="http://schemas.microsoft.com/office/drawing/2014/main" id="{D24D2269-3E59-47DF-B10F-5B419213410A}"/>
              </a:ext>
            </a:extLst>
          </p:cNvPr>
          <p:cNvSpPr/>
          <p:nvPr userDrawn="1"/>
        </p:nvSpPr>
        <p:spPr>
          <a:xfrm>
            <a:off x="-81390" y="-73667"/>
            <a:ext cx="351000" cy="10053333"/>
          </a:xfrm>
          <a:prstGeom prst="rect">
            <a:avLst/>
          </a:prstGeom>
          <a:solidFill>
            <a:srgbClr val="C0D631"/>
          </a:solidFill>
          <a:ln w="25400" cap="flat" cmpd="sng" algn="ctr">
            <a:noFill/>
            <a:prstDash val="solid"/>
          </a:ln>
          <a:effectLst/>
        </p:spPr>
        <p:txBody>
          <a:bodyPr rtlCol="0" anchor="ctr"/>
          <a:lstStyle/>
          <a:p>
            <a:pPr marL="0" marR="0" lvl="0" indent="0" algn="ctr" defTabSz="1760999"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614889" y="679731"/>
            <a:ext cx="5562549" cy="1672185"/>
          </a:xfrm>
          <a:prstGeom prst="rect">
            <a:avLst/>
          </a:prstGeom>
        </p:spPr>
        <p:txBody>
          <a:bodyPr lIns="0" tIns="0" rIns="0" bIns="0" anchor="b" anchorCtr="0"/>
          <a:lstStyle>
            <a:lvl1pPr marL="0" indent="0">
              <a:lnSpc>
                <a:spcPct val="100000"/>
              </a:lnSpc>
              <a:spcBef>
                <a:spcPts val="0"/>
              </a:spcBef>
              <a:buNone/>
              <a:defRPr sz="5400" b="1" baseline="0">
                <a:solidFill>
                  <a:schemeClr val="accent6"/>
                </a:solidFill>
                <a:latin typeface="+mj-lt"/>
              </a:defRPr>
            </a:lvl1pPr>
            <a:lvl2pPr marL="299547" indent="0">
              <a:lnSpc>
                <a:spcPts val="7511"/>
              </a:lnSpc>
              <a:spcBef>
                <a:spcPts val="0"/>
              </a:spcBef>
              <a:buNone/>
              <a:defRPr sz="6741" b="1">
                <a:solidFill>
                  <a:schemeClr val="bg2"/>
                </a:solidFill>
                <a:latin typeface="+mj-lt"/>
              </a:defRPr>
            </a:lvl2pPr>
            <a:lvl3pPr marL="599092" indent="0">
              <a:lnSpc>
                <a:spcPts val="7511"/>
              </a:lnSpc>
              <a:spcBef>
                <a:spcPts val="0"/>
              </a:spcBef>
              <a:buNone/>
              <a:defRPr sz="6741" b="1">
                <a:solidFill>
                  <a:schemeClr val="bg2"/>
                </a:solidFill>
                <a:latin typeface="+mj-lt"/>
              </a:defRPr>
            </a:lvl3pPr>
            <a:lvl4pPr marL="898638" indent="0">
              <a:lnSpc>
                <a:spcPts val="7511"/>
              </a:lnSpc>
              <a:spcBef>
                <a:spcPts val="0"/>
              </a:spcBef>
              <a:buNone/>
              <a:defRPr sz="6741" b="1">
                <a:solidFill>
                  <a:schemeClr val="bg2"/>
                </a:solidFill>
                <a:latin typeface="+mj-lt"/>
              </a:defRPr>
            </a:lvl4pPr>
            <a:lvl5pPr marL="1198183" indent="0">
              <a:lnSpc>
                <a:spcPts val="7511"/>
              </a:lnSpc>
              <a:spcBef>
                <a:spcPts val="0"/>
              </a:spcBef>
              <a:buNone/>
              <a:defRPr sz="6741" b="1">
                <a:solidFill>
                  <a:schemeClr val="bg2"/>
                </a:solidFill>
                <a:latin typeface="+mj-lt"/>
              </a:defRPr>
            </a:lvl5pPr>
          </a:lstStyle>
          <a:p>
            <a:pPr lvl="0"/>
            <a:r>
              <a:rPr lang="en-GB" noProof="0" dirty="0"/>
              <a:t>Name of programme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099" y="8469888"/>
            <a:ext cx="1962519" cy="928891"/>
          </a:xfrm>
          <a:prstGeom prst="rect">
            <a:avLst/>
          </a:prstGeom>
        </p:spPr>
      </p:pic>
      <p:sp>
        <p:nvSpPr>
          <p:cNvPr id="4" name="Text Placeholder 3"/>
          <p:cNvSpPr>
            <a:spLocks noGrp="1"/>
          </p:cNvSpPr>
          <p:nvPr>
            <p:ph type="body" sz="quarter" idx="13" hasCustomPrompt="1"/>
          </p:nvPr>
        </p:nvSpPr>
        <p:spPr>
          <a:xfrm>
            <a:off x="603180" y="3080792"/>
            <a:ext cx="5570437" cy="504825"/>
          </a:xfrm>
          <a:prstGeom prst="rect">
            <a:avLst/>
          </a:prstGeom>
        </p:spPr>
        <p:txBody>
          <a:bodyPr/>
          <a:lstStyle>
            <a:lvl2pPr marL="0" indent="0" algn="l">
              <a:buFont typeface="Arial" panose="020B0604020202020204" pitchFamily="34" charset="0"/>
              <a:buNone/>
              <a:defRPr sz="2400" b="1"/>
            </a:lvl2pPr>
          </a:lstStyle>
          <a:p>
            <a:pPr lvl="1"/>
            <a:r>
              <a:rPr lang="en-GB" dirty="0"/>
              <a:t>Overview</a:t>
            </a:r>
          </a:p>
        </p:txBody>
      </p:sp>
      <p:sp>
        <p:nvSpPr>
          <p:cNvPr id="11" name="Text Placeholder 10"/>
          <p:cNvSpPr>
            <a:spLocks noGrp="1"/>
          </p:cNvSpPr>
          <p:nvPr>
            <p:ph type="body" sz="quarter" idx="14" hasCustomPrompt="1"/>
          </p:nvPr>
        </p:nvSpPr>
        <p:spPr>
          <a:xfrm>
            <a:off x="614820" y="3682967"/>
            <a:ext cx="5558797" cy="472114"/>
          </a:xfrm>
          <a:prstGeom prst="rect">
            <a:avLst/>
          </a:prstGeom>
        </p:spPr>
        <p:txBody>
          <a:bodyPr/>
          <a:lstStyle>
            <a:lvl1pPr marL="0" indent="0">
              <a:buNone/>
              <a:defRPr baseline="0"/>
            </a:lvl1pPr>
          </a:lstStyle>
          <a:p>
            <a:pPr lvl="0"/>
            <a:r>
              <a:rPr lang="en-GB" dirty="0"/>
              <a:t>Name of module</a:t>
            </a:r>
          </a:p>
        </p:txBody>
      </p:sp>
      <p:sp>
        <p:nvSpPr>
          <p:cNvPr id="13" name="Text Placeholder 12"/>
          <p:cNvSpPr>
            <a:spLocks noGrp="1"/>
          </p:cNvSpPr>
          <p:nvPr>
            <p:ph type="body" sz="quarter" idx="15" hasCustomPrompt="1"/>
          </p:nvPr>
        </p:nvSpPr>
        <p:spPr>
          <a:xfrm>
            <a:off x="603181" y="4267575"/>
            <a:ext cx="1446485" cy="936752"/>
          </a:xfrm>
          <a:prstGeom prst="rect">
            <a:avLst/>
          </a:prstGeom>
        </p:spPr>
        <p:txBody>
          <a:bodyPr/>
          <a:lstStyle>
            <a:lvl1pPr marL="0" indent="0">
              <a:buNone/>
              <a:defRPr sz="1600" b="1"/>
            </a:lvl1pPr>
          </a:lstStyle>
          <a:p>
            <a:pPr lvl="0"/>
            <a:r>
              <a:rPr lang="en-GB" dirty="0"/>
              <a:t>What</a:t>
            </a:r>
          </a:p>
        </p:txBody>
      </p:sp>
      <p:sp>
        <p:nvSpPr>
          <p:cNvPr id="15" name="Text Placeholder 12"/>
          <p:cNvSpPr>
            <a:spLocks noGrp="1"/>
          </p:cNvSpPr>
          <p:nvPr>
            <p:ph type="body" sz="quarter" idx="16" hasCustomPrompt="1"/>
          </p:nvPr>
        </p:nvSpPr>
        <p:spPr>
          <a:xfrm>
            <a:off x="603895" y="5373732"/>
            <a:ext cx="1446485" cy="936752"/>
          </a:xfrm>
          <a:prstGeom prst="rect">
            <a:avLst/>
          </a:prstGeom>
        </p:spPr>
        <p:txBody>
          <a:bodyPr/>
          <a:lstStyle>
            <a:lvl1pPr marL="0" indent="0">
              <a:buNone/>
              <a:defRPr sz="1600" b="1"/>
            </a:lvl1pPr>
          </a:lstStyle>
          <a:p>
            <a:pPr lvl="0"/>
            <a:r>
              <a:rPr lang="en-GB" dirty="0"/>
              <a:t>Why</a:t>
            </a:r>
          </a:p>
        </p:txBody>
      </p:sp>
      <p:sp>
        <p:nvSpPr>
          <p:cNvPr id="16" name="Text Placeholder 12"/>
          <p:cNvSpPr>
            <a:spLocks noGrp="1"/>
          </p:cNvSpPr>
          <p:nvPr>
            <p:ph type="body" sz="quarter" idx="17" hasCustomPrompt="1"/>
          </p:nvPr>
        </p:nvSpPr>
        <p:spPr>
          <a:xfrm>
            <a:off x="603181" y="6473855"/>
            <a:ext cx="1446485" cy="936752"/>
          </a:xfrm>
          <a:prstGeom prst="rect">
            <a:avLst/>
          </a:prstGeom>
        </p:spPr>
        <p:txBody>
          <a:bodyPr/>
          <a:lstStyle>
            <a:lvl1pPr marL="0" indent="0">
              <a:buNone/>
              <a:defRPr sz="1600" b="1"/>
            </a:lvl1pPr>
          </a:lstStyle>
          <a:p>
            <a:pPr lvl="0"/>
            <a:r>
              <a:rPr lang="en-GB" dirty="0"/>
              <a:t>Who</a:t>
            </a:r>
          </a:p>
        </p:txBody>
      </p:sp>
      <p:sp>
        <p:nvSpPr>
          <p:cNvPr id="17" name="Text Placeholder 12"/>
          <p:cNvSpPr>
            <a:spLocks noGrp="1"/>
          </p:cNvSpPr>
          <p:nvPr>
            <p:ph type="body" sz="quarter" idx="18" hasCustomPrompt="1"/>
          </p:nvPr>
        </p:nvSpPr>
        <p:spPr>
          <a:xfrm>
            <a:off x="603181" y="7584556"/>
            <a:ext cx="1446485" cy="936752"/>
          </a:xfrm>
          <a:prstGeom prst="rect">
            <a:avLst/>
          </a:prstGeom>
        </p:spPr>
        <p:txBody>
          <a:bodyPr/>
          <a:lstStyle>
            <a:lvl1pPr marL="0" indent="0">
              <a:buNone/>
              <a:defRPr sz="1600" b="1"/>
            </a:lvl1pPr>
          </a:lstStyle>
          <a:p>
            <a:pPr lvl="0"/>
            <a:r>
              <a:rPr lang="en-GB" dirty="0"/>
              <a:t>Leads to</a:t>
            </a:r>
          </a:p>
        </p:txBody>
      </p:sp>
      <p:sp>
        <p:nvSpPr>
          <p:cNvPr id="18" name="Text Placeholder 17"/>
          <p:cNvSpPr>
            <a:spLocks noGrp="1"/>
          </p:cNvSpPr>
          <p:nvPr>
            <p:ph type="body" sz="quarter" idx="19"/>
          </p:nvPr>
        </p:nvSpPr>
        <p:spPr>
          <a:xfrm>
            <a:off x="2133599" y="4267575"/>
            <a:ext cx="4040017" cy="938212"/>
          </a:xfrm>
          <a:prstGeom prst="rect">
            <a:avLst/>
          </a:prstGeom>
        </p:spPr>
        <p:txBody>
          <a:bodyPr/>
          <a:lstStyle>
            <a:lvl1pPr>
              <a:defRPr sz="1800"/>
            </a:lvl1pPr>
            <a:lvl2pPr>
              <a:defRPr sz="16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7"/>
          <p:cNvSpPr>
            <a:spLocks noGrp="1"/>
          </p:cNvSpPr>
          <p:nvPr>
            <p:ph type="body" sz="quarter" idx="20"/>
          </p:nvPr>
        </p:nvSpPr>
        <p:spPr>
          <a:xfrm>
            <a:off x="2133530" y="7584556"/>
            <a:ext cx="4040017" cy="938212"/>
          </a:xfrm>
          <a:prstGeom prst="rect">
            <a:avLst/>
          </a:prstGeom>
        </p:spPr>
        <p:txBody>
          <a:bodyPr/>
          <a:lstStyle>
            <a:lvl1pPr>
              <a:defRPr sz="1800"/>
            </a:lvl1pPr>
            <a:lvl2pPr>
              <a:defRPr sz="16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17"/>
          <p:cNvSpPr>
            <a:spLocks noGrp="1"/>
          </p:cNvSpPr>
          <p:nvPr>
            <p:ph type="body" sz="quarter" idx="21"/>
          </p:nvPr>
        </p:nvSpPr>
        <p:spPr>
          <a:xfrm>
            <a:off x="2133530" y="6473855"/>
            <a:ext cx="4040017" cy="938212"/>
          </a:xfrm>
          <a:prstGeom prst="rect">
            <a:avLst/>
          </a:prstGeom>
        </p:spPr>
        <p:txBody>
          <a:bodyPr/>
          <a:lstStyle>
            <a:lvl1pPr>
              <a:defRPr sz="1800"/>
            </a:lvl1pPr>
            <a:lvl2pPr>
              <a:defRPr sz="16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17"/>
          <p:cNvSpPr>
            <a:spLocks noGrp="1"/>
          </p:cNvSpPr>
          <p:nvPr>
            <p:ph type="body" sz="quarter" idx="22"/>
          </p:nvPr>
        </p:nvSpPr>
        <p:spPr>
          <a:xfrm>
            <a:off x="2133599" y="5373732"/>
            <a:ext cx="4040017" cy="938212"/>
          </a:xfrm>
          <a:prstGeom prst="rect">
            <a:avLst/>
          </a:prstGeom>
        </p:spPr>
        <p:txBody>
          <a:bodyPr/>
          <a:lstStyle>
            <a:lvl1pPr>
              <a:defRPr sz="1800"/>
            </a:lvl1pPr>
            <a:lvl2pPr>
              <a:defRPr sz="16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4" name="Picture 23"/>
          <p:cNvPicPr>
            <a:picLocks noChangeAspect="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7454" y="8318263"/>
            <a:ext cx="2161032" cy="2161032"/>
          </a:xfrm>
          <a:prstGeom prst="rect">
            <a:avLst/>
          </a:prstGeom>
        </p:spPr>
      </p:pic>
    </p:spTree>
    <p:extLst>
      <p:ext uri="{BB962C8B-B14F-4D97-AF65-F5344CB8AC3E}">
        <p14:creationId xmlns:p14="http://schemas.microsoft.com/office/powerpoint/2010/main" val="31008497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hoto Title Slide - Style On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2269-3E59-47DF-B10F-5B419213410A}"/>
              </a:ext>
            </a:extLst>
          </p:cNvPr>
          <p:cNvSpPr/>
          <p:nvPr userDrawn="1"/>
        </p:nvSpPr>
        <p:spPr>
          <a:xfrm>
            <a:off x="-81390" y="-73667"/>
            <a:ext cx="351000" cy="10053333"/>
          </a:xfrm>
          <a:prstGeom prst="rect">
            <a:avLst/>
          </a:prstGeom>
          <a:solidFill>
            <a:srgbClr val="C0D631"/>
          </a:solidFill>
          <a:ln w="25400" cap="flat" cmpd="sng" algn="ctr">
            <a:noFill/>
            <a:prstDash val="solid"/>
          </a:ln>
          <a:effectLst/>
        </p:spPr>
        <p:txBody>
          <a:bodyPr rtlCol="0" anchor="ctr"/>
          <a:lstStyle/>
          <a:p>
            <a:pPr marL="0" marR="0" lvl="0" indent="0" algn="ctr" defTabSz="1760999"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614889" y="679731"/>
            <a:ext cx="5562549" cy="1672185"/>
          </a:xfrm>
          <a:prstGeom prst="rect">
            <a:avLst/>
          </a:prstGeom>
        </p:spPr>
        <p:txBody>
          <a:bodyPr lIns="0" tIns="0" rIns="0" bIns="0" anchor="b" anchorCtr="0"/>
          <a:lstStyle>
            <a:lvl1pPr marL="0" indent="0">
              <a:lnSpc>
                <a:spcPct val="100000"/>
              </a:lnSpc>
              <a:spcBef>
                <a:spcPts val="0"/>
              </a:spcBef>
              <a:buNone/>
              <a:defRPr sz="5400" b="1" baseline="0">
                <a:solidFill>
                  <a:schemeClr val="accent6"/>
                </a:solidFill>
                <a:latin typeface="+mj-lt"/>
              </a:defRPr>
            </a:lvl1pPr>
            <a:lvl2pPr marL="299547" indent="0">
              <a:lnSpc>
                <a:spcPts val="7511"/>
              </a:lnSpc>
              <a:spcBef>
                <a:spcPts val="0"/>
              </a:spcBef>
              <a:buNone/>
              <a:defRPr sz="6741" b="1">
                <a:solidFill>
                  <a:schemeClr val="bg2"/>
                </a:solidFill>
                <a:latin typeface="+mj-lt"/>
              </a:defRPr>
            </a:lvl2pPr>
            <a:lvl3pPr marL="599092" indent="0">
              <a:lnSpc>
                <a:spcPts val="7511"/>
              </a:lnSpc>
              <a:spcBef>
                <a:spcPts val="0"/>
              </a:spcBef>
              <a:buNone/>
              <a:defRPr sz="6741" b="1">
                <a:solidFill>
                  <a:schemeClr val="bg2"/>
                </a:solidFill>
                <a:latin typeface="+mj-lt"/>
              </a:defRPr>
            </a:lvl3pPr>
            <a:lvl4pPr marL="898638" indent="0">
              <a:lnSpc>
                <a:spcPts val="7511"/>
              </a:lnSpc>
              <a:spcBef>
                <a:spcPts val="0"/>
              </a:spcBef>
              <a:buNone/>
              <a:defRPr sz="6741" b="1">
                <a:solidFill>
                  <a:schemeClr val="bg2"/>
                </a:solidFill>
                <a:latin typeface="+mj-lt"/>
              </a:defRPr>
            </a:lvl4pPr>
            <a:lvl5pPr marL="1198183" indent="0">
              <a:lnSpc>
                <a:spcPts val="7511"/>
              </a:lnSpc>
              <a:spcBef>
                <a:spcPts val="0"/>
              </a:spcBef>
              <a:buNone/>
              <a:defRPr sz="6741" b="1">
                <a:solidFill>
                  <a:schemeClr val="bg2"/>
                </a:solidFill>
                <a:latin typeface="+mj-lt"/>
              </a:defRPr>
            </a:lvl5pPr>
          </a:lstStyle>
          <a:p>
            <a:pPr lvl="0"/>
            <a:r>
              <a:rPr lang="en-GB" noProof="0" dirty="0"/>
              <a:t>Name of programme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099" y="8469888"/>
            <a:ext cx="1962519" cy="928891"/>
          </a:xfrm>
          <a:prstGeom prst="rect">
            <a:avLst/>
          </a:prstGeom>
        </p:spPr>
      </p:pic>
      <p:sp>
        <p:nvSpPr>
          <p:cNvPr id="4" name="Text Placeholder 3"/>
          <p:cNvSpPr>
            <a:spLocks noGrp="1"/>
          </p:cNvSpPr>
          <p:nvPr>
            <p:ph type="body" sz="quarter" idx="13" hasCustomPrompt="1"/>
          </p:nvPr>
        </p:nvSpPr>
        <p:spPr>
          <a:xfrm>
            <a:off x="603180" y="2576736"/>
            <a:ext cx="5570437" cy="504825"/>
          </a:xfrm>
          <a:prstGeom prst="rect">
            <a:avLst/>
          </a:prstGeom>
        </p:spPr>
        <p:txBody>
          <a:bodyPr/>
          <a:lstStyle>
            <a:lvl2pPr marL="0" indent="0" algn="l">
              <a:buFont typeface="Arial" panose="020B0604020202020204" pitchFamily="34" charset="0"/>
              <a:buNone/>
              <a:defRPr sz="2400" b="1"/>
            </a:lvl2pPr>
          </a:lstStyle>
          <a:p>
            <a:pPr lvl="1"/>
            <a:r>
              <a:rPr lang="en-GB" dirty="0"/>
              <a:t>Logistics</a:t>
            </a:r>
          </a:p>
        </p:txBody>
      </p:sp>
      <p:sp>
        <p:nvSpPr>
          <p:cNvPr id="13" name="Text Placeholder 12"/>
          <p:cNvSpPr>
            <a:spLocks noGrp="1"/>
          </p:cNvSpPr>
          <p:nvPr>
            <p:ph type="body" sz="quarter" idx="15" hasCustomPrompt="1"/>
          </p:nvPr>
        </p:nvSpPr>
        <p:spPr>
          <a:xfrm>
            <a:off x="603181" y="3722142"/>
            <a:ext cx="1446485" cy="1086841"/>
          </a:xfrm>
          <a:prstGeom prst="rect">
            <a:avLst/>
          </a:prstGeom>
        </p:spPr>
        <p:txBody>
          <a:bodyPr/>
          <a:lstStyle>
            <a:lvl1pPr marL="0" indent="0">
              <a:buNone/>
              <a:defRPr sz="1600" b="1"/>
            </a:lvl1pPr>
          </a:lstStyle>
          <a:p>
            <a:pPr lvl="0"/>
            <a:r>
              <a:rPr lang="en-GB" dirty="0"/>
              <a:t>Staffing</a:t>
            </a:r>
          </a:p>
        </p:txBody>
      </p:sp>
      <p:sp>
        <p:nvSpPr>
          <p:cNvPr id="15" name="Text Placeholder 12"/>
          <p:cNvSpPr>
            <a:spLocks noGrp="1"/>
          </p:cNvSpPr>
          <p:nvPr>
            <p:ph type="body" sz="quarter" idx="16" hasCustomPrompt="1"/>
          </p:nvPr>
        </p:nvSpPr>
        <p:spPr>
          <a:xfrm>
            <a:off x="603895" y="4947816"/>
            <a:ext cx="1446485" cy="1086841"/>
          </a:xfrm>
          <a:prstGeom prst="rect">
            <a:avLst/>
          </a:prstGeom>
        </p:spPr>
        <p:txBody>
          <a:bodyPr/>
          <a:lstStyle>
            <a:lvl1pPr marL="0" indent="0">
              <a:buNone/>
              <a:defRPr sz="1600" b="1"/>
            </a:lvl1pPr>
          </a:lstStyle>
          <a:p>
            <a:pPr lvl="0"/>
            <a:r>
              <a:rPr lang="en-GB" dirty="0"/>
              <a:t>Time</a:t>
            </a:r>
          </a:p>
        </p:txBody>
      </p:sp>
      <p:sp>
        <p:nvSpPr>
          <p:cNvPr id="16" name="Text Placeholder 12"/>
          <p:cNvSpPr>
            <a:spLocks noGrp="1"/>
          </p:cNvSpPr>
          <p:nvPr>
            <p:ph type="body" sz="quarter" idx="17" hasCustomPrompt="1"/>
          </p:nvPr>
        </p:nvSpPr>
        <p:spPr>
          <a:xfrm>
            <a:off x="603181" y="6173490"/>
            <a:ext cx="1446485" cy="1086841"/>
          </a:xfrm>
          <a:prstGeom prst="rect">
            <a:avLst/>
          </a:prstGeom>
        </p:spPr>
        <p:txBody>
          <a:bodyPr/>
          <a:lstStyle>
            <a:lvl1pPr marL="0" indent="0">
              <a:buNone/>
              <a:defRPr sz="1600" b="1"/>
            </a:lvl1pPr>
          </a:lstStyle>
          <a:p>
            <a:pPr lvl="0"/>
            <a:r>
              <a:rPr lang="en-GB" dirty="0"/>
              <a:t>Where</a:t>
            </a:r>
          </a:p>
        </p:txBody>
      </p:sp>
      <p:sp>
        <p:nvSpPr>
          <p:cNvPr id="17" name="Text Placeholder 12"/>
          <p:cNvSpPr>
            <a:spLocks noGrp="1"/>
          </p:cNvSpPr>
          <p:nvPr>
            <p:ph type="body" sz="quarter" idx="18" hasCustomPrompt="1"/>
          </p:nvPr>
        </p:nvSpPr>
        <p:spPr>
          <a:xfrm>
            <a:off x="603181" y="7399163"/>
            <a:ext cx="1446485" cy="1086841"/>
          </a:xfrm>
          <a:prstGeom prst="rect">
            <a:avLst/>
          </a:prstGeom>
        </p:spPr>
        <p:txBody>
          <a:bodyPr/>
          <a:lstStyle>
            <a:lvl1pPr marL="0" indent="0">
              <a:buNone/>
              <a:defRPr sz="1600" b="1" baseline="0"/>
            </a:lvl1pPr>
          </a:lstStyle>
          <a:p>
            <a:pPr lvl="0"/>
            <a:r>
              <a:rPr lang="en-GB" dirty="0"/>
              <a:t>Resources required and costs</a:t>
            </a:r>
          </a:p>
        </p:txBody>
      </p:sp>
      <p:sp>
        <p:nvSpPr>
          <p:cNvPr id="20" name="Text Placeholder 17"/>
          <p:cNvSpPr>
            <a:spLocks noGrp="1"/>
          </p:cNvSpPr>
          <p:nvPr>
            <p:ph type="body" sz="quarter" idx="20"/>
          </p:nvPr>
        </p:nvSpPr>
        <p:spPr>
          <a:xfrm>
            <a:off x="2133530" y="7399164"/>
            <a:ext cx="4040017" cy="1086840"/>
          </a:xfrm>
          <a:prstGeom prst="rect">
            <a:avLst/>
          </a:prstGeom>
        </p:spPr>
        <p:txBody>
          <a:bodyPr/>
          <a:lstStyle>
            <a:lvl1pPr>
              <a:defRPr sz="1800"/>
            </a:lvl1pPr>
            <a:lvl2pPr>
              <a:defRPr sz="16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17"/>
          <p:cNvSpPr>
            <a:spLocks noGrp="1"/>
          </p:cNvSpPr>
          <p:nvPr>
            <p:ph type="body" sz="quarter" idx="21"/>
          </p:nvPr>
        </p:nvSpPr>
        <p:spPr>
          <a:xfrm>
            <a:off x="2133530" y="6173491"/>
            <a:ext cx="4040017" cy="1086840"/>
          </a:xfrm>
          <a:prstGeom prst="rect">
            <a:avLst/>
          </a:prstGeom>
        </p:spPr>
        <p:txBody>
          <a:bodyPr/>
          <a:lstStyle>
            <a:lvl1pPr>
              <a:defRPr sz="1800"/>
            </a:lvl1pPr>
            <a:lvl2pPr>
              <a:defRPr sz="16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17"/>
          <p:cNvSpPr>
            <a:spLocks noGrp="1"/>
          </p:cNvSpPr>
          <p:nvPr>
            <p:ph type="body" sz="quarter" idx="22"/>
          </p:nvPr>
        </p:nvSpPr>
        <p:spPr>
          <a:xfrm>
            <a:off x="2133599" y="4947817"/>
            <a:ext cx="4040017" cy="1086840"/>
          </a:xfrm>
          <a:prstGeom prst="rect">
            <a:avLst/>
          </a:prstGeom>
        </p:spPr>
        <p:txBody>
          <a:bodyPr/>
          <a:lstStyle>
            <a:lvl1pPr>
              <a:defRPr sz="1800"/>
            </a:lvl1pPr>
            <a:lvl2pPr>
              <a:defRPr sz="16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4" name="Picture 23"/>
          <p:cNvPicPr>
            <a:picLocks noChangeAspect="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7454" y="8318263"/>
            <a:ext cx="2161032" cy="2161032"/>
          </a:xfrm>
          <a:prstGeom prst="rect">
            <a:avLst/>
          </a:prstGeom>
        </p:spPr>
      </p:pic>
      <p:sp>
        <p:nvSpPr>
          <p:cNvPr id="19" name="Text Placeholder 17"/>
          <p:cNvSpPr>
            <a:spLocks noGrp="1"/>
          </p:cNvSpPr>
          <p:nvPr>
            <p:ph type="body" sz="quarter" idx="23"/>
          </p:nvPr>
        </p:nvSpPr>
        <p:spPr>
          <a:xfrm>
            <a:off x="2136944" y="3728864"/>
            <a:ext cx="4040017" cy="1086840"/>
          </a:xfrm>
          <a:prstGeom prst="rect">
            <a:avLst/>
          </a:prstGeom>
        </p:spPr>
        <p:txBody>
          <a:bodyPr/>
          <a:lstStyle>
            <a:lvl1pPr>
              <a:defRPr sz="1800"/>
            </a:lvl1pPr>
            <a:lvl2pPr>
              <a:defRPr sz="16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592300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hoto Title Slide - Style On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2269-3E59-47DF-B10F-5B419213410A}"/>
              </a:ext>
            </a:extLst>
          </p:cNvPr>
          <p:cNvSpPr/>
          <p:nvPr userDrawn="1"/>
        </p:nvSpPr>
        <p:spPr>
          <a:xfrm>
            <a:off x="-81390" y="-73667"/>
            <a:ext cx="351000" cy="10053333"/>
          </a:xfrm>
          <a:prstGeom prst="rect">
            <a:avLst/>
          </a:prstGeom>
          <a:solidFill>
            <a:srgbClr val="C0D631"/>
          </a:solidFill>
          <a:ln w="25400" cap="flat" cmpd="sng" algn="ctr">
            <a:noFill/>
            <a:prstDash val="solid"/>
          </a:ln>
          <a:effectLst/>
        </p:spPr>
        <p:txBody>
          <a:bodyPr rtlCol="0" anchor="ctr"/>
          <a:lstStyle/>
          <a:p>
            <a:pPr marL="0" marR="0" lvl="0" indent="0" algn="ctr" defTabSz="1760999"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614889" y="679731"/>
            <a:ext cx="5562549" cy="1672185"/>
          </a:xfrm>
          <a:prstGeom prst="rect">
            <a:avLst/>
          </a:prstGeom>
        </p:spPr>
        <p:txBody>
          <a:bodyPr lIns="0" tIns="0" rIns="0" bIns="0" anchor="b" anchorCtr="0"/>
          <a:lstStyle>
            <a:lvl1pPr marL="0" indent="0">
              <a:lnSpc>
                <a:spcPct val="100000"/>
              </a:lnSpc>
              <a:spcBef>
                <a:spcPts val="0"/>
              </a:spcBef>
              <a:buNone/>
              <a:defRPr sz="5400" b="1" baseline="0">
                <a:solidFill>
                  <a:schemeClr val="accent6"/>
                </a:solidFill>
                <a:latin typeface="+mj-lt"/>
              </a:defRPr>
            </a:lvl1pPr>
            <a:lvl2pPr marL="299547" indent="0">
              <a:lnSpc>
                <a:spcPts val="7511"/>
              </a:lnSpc>
              <a:spcBef>
                <a:spcPts val="0"/>
              </a:spcBef>
              <a:buNone/>
              <a:defRPr sz="6741" b="1">
                <a:solidFill>
                  <a:schemeClr val="bg2"/>
                </a:solidFill>
                <a:latin typeface="+mj-lt"/>
              </a:defRPr>
            </a:lvl2pPr>
            <a:lvl3pPr marL="599092" indent="0">
              <a:lnSpc>
                <a:spcPts val="7511"/>
              </a:lnSpc>
              <a:spcBef>
                <a:spcPts val="0"/>
              </a:spcBef>
              <a:buNone/>
              <a:defRPr sz="6741" b="1">
                <a:solidFill>
                  <a:schemeClr val="bg2"/>
                </a:solidFill>
                <a:latin typeface="+mj-lt"/>
              </a:defRPr>
            </a:lvl3pPr>
            <a:lvl4pPr marL="898638" indent="0">
              <a:lnSpc>
                <a:spcPts val="7511"/>
              </a:lnSpc>
              <a:spcBef>
                <a:spcPts val="0"/>
              </a:spcBef>
              <a:buNone/>
              <a:defRPr sz="6741" b="1">
                <a:solidFill>
                  <a:schemeClr val="bg2"/>
                </a:solidFill>
                <a:latin typeface="+mj-lt"/>
              </a:defRPr>
            </a:lvl4pPr>
            <a:lvl5pPr marL="1198183" indent="0">
              <a:lnSpc>
                <a:spcPts val="7511"/>
              </a:lnSpc>
              <a:spcBef>
                <a:spcPts val="0"/>
              </a:spcBef>
              <a:buNone/>
              <a:defRPr sz="6741" b="1">
                <a:solidFill>
                  <a:schemeClr val="bg2"/>
                </a:solidFill>
                <a:latin typeface="+mj-lt"/>
              </a:defRPr>
            </a:lvl5pPr>
          </a:lstStyle>
          <a:p>
            <a:pPr lvl="0"/>
            <a:r>
              <a:rPr lang="en-GB" noProof="0" dirty="0"/>
              <a:t>Name of programme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099" y="8469888"/>
            <a:ext cx="1962519" cy="928891"/>
          </a:xfrm>
          <a:prstGeom prst="rect">
            <a:avLst/>
          </a:prstGeom>
        </p:spPr>
      </p:pic>
      <p:sp>
        <p:nvSpPr>
          <p:cNvPr id="20" name="Text Placeholder 17"/>
          <p:cNvSpPr>
            <a:spLocks noGrp="1"/>
          </p:cNvSpPr>
          <p:nvPr>
            <p:ph type="body" sz="quarter" idx="20"/>
          </p:nvPr>
        </p:nvSpPr>
        <p:spPr>
          <a:xfrm>
            <a:off x="595877" y="3152800"/>
            <a:ext cx="5577741" cy="4824536"/>
          </a:xfrm>
          <a:prstGeom prst="rect">
            <a:avLst/>
          </a:prstGeom>
        </p:spPr>
        <p:txBody>
          <a:bodyPr/>
          <a:lstStyle>
            <a:lvl1pPr>
              <a:defRPr sz="1800"/>
            </a:lvl1pPr>
            <a:lvl2pPr>
              <a:defRPr sz="16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4" name="Picture 23"/>
          <p:cNvPicPr>
            <a:picLocks noChangeAspect="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7454" y="8318263"/>
            <a:ext cx="2161032" cy="2161032"/>
          </a:xfrm>
          <a:prstGeom prst="rect">
            <a:avLst/>
          </a:prstGeom>
        </p:spPr>
      </p:pic>
      <p:sp>
        <p:nvSpPr>
          <p:cNvPr id="18" name="Text Placeholder 3"/>
          <p:cNvSpPr>
            <a:spLocks noGrp="1"/>
          </p:cNvSpPr>
          <p:nvPr>
            <p:ph type="body" sz="quarter" idx="13" hasCustomPrompt="1"/>
          </p:nvPr>
        </p:nvSpPr>
        <p:spPr>
          <a:xfrm>
            <a:off x="603180" y="2576736"/>
            <a:ext cx="5570437" cy="504825"/>
          </a:xfrm>
          <a:prstGeom prst="rect">
            <a:avLst/>
          </a:prstGeom>
        </p:spPr>
        <p:txBody>
          <a:bodyPr/>
          <a:lstStyle>
            <a:lvl2pPr marL="0" indent="0" algn="l">
              <a:buFont typeface="Arial" panose="020B0604020202020204" pitchFamily="34" charset="0"/>
              <a:buNone/>
              <a:defRPr sz="2400" b="1"/>
            </a:lvl2pPr>
          </a:lstStyle>
          <a:p>
            <a:pPr lvl="1"/>
            <a:r>
              <a:rPr lang="en-GB" dirty="0"/>
              <a:t>Subheading</a:t>
            </a:r>
          </a:p>
        </p:txBody>
      </p:sp>
    </p:spTree>
    <p:extLst>
      <p:ext uri="{BB962C8B-B14F-4D97-AF65-F5344CB8AC3E}">
        <p14:creationId xmlns:p14="http://schemas.microsoft.com/office/powerpoint/2010/main" val="21546835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hoto Title Slide - Style On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2269-3E59-47DF-B10F-5B419213410A}"/>
              </a:ext>
            </a:extLst>
          </p:cNvPr>
          <p:cNvSpPr/>
          <p:nvPr userDrawn="1"/>
        </p:nvSpPr>
        <p:spPr>
          <a:xfrm>
            <a:off x="-81390" y="-73667"/>
            <a:ext cx="351000" cy="10053333"/>
          </a:xfrm>
          <a:prstGeom prst="rect">
            <a:avLst/>
          </a:prstGeom>
          <a:solidFill>
            <a:srgbClr val="C0D631"/>
          </a:solidFill>
          <a:ln w="25400" cap="flat" cmpd="sng" algn="ctr">
            <a:noFill/>
            <a:prstDash val="solid"/>
          </a:ln>
          <a:effectLst/>
        </p:spPr>
        <p:txBody>
          <a:bodyPr rtlCol="0" anchor="ctr"/>
          <a:lstStyle/>
          <a:p>
            <a:pPr marL="0" marR="0" lvl="0" indent="0" algn="ctr" defTabSz="1760999" eaLnBrk="1" fontAlgn="auto" latinLnBrk="0" hangingPunct="1">
              <a:lnSpc>
                <a:spcPct val="100000"/>
              </a:lnSpc>
              <a:spcBef>
                <a:spcPts val="0"/>
              </a:spcBef>
              <a:spcAft>
                <a:spcPts val="0"/>
              </a:spcAft>
              <a:buClrTx/>
              <a:buSzTx/>
              <a:buFontTx/>
              <a:buNone/>
              <a:tabLst/>
              <a:defRPr/>
            </a:pPr>
            <a:endParaRPr kumimoji="0" lang="en-GB" sz="3467"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614889" y="679731"/>
            <a:ext cx="5562549" cy="1672185"/>
          </a:xfrm>
          <a:prstGeom prst="rect">
            <a:avLst/>
          </a:prstGeom>
        </p:spPr>
        <p:txBody>
          <a:bodyPr lIns="0" tIns="0" rIns="0" bIns="0" anchor="b" anchorCtr="0"/>
          <a:lstStyle>
            <a:lvl1pPr marL="0" indent="0">
              <a:lnSpc>
                <a:spcPct val="100000"/>
              </a:lnSpc>
              <a:spcBef>
                <a:spcPts val="0"/>
              </a:spcBef>
              <a:buNone/>
              <a:defRPr sz="5400" b="1" baseline="0">
                <a:solidFill>
                  <a:schemeClr val="accent6"/>
                </a:solidFill>
                <a:latin typeface="+mj-lt"/>
              </a:defRPr>
            </a:lvl1pPr>
            <a:lvl2pPr marL="299547" indent="0">
              <a:lnSpc>
                <a:spcPts val="7511"/>
              </a:lnSpc>
              <a:spcBef>
                <a:spcPts val="0"/>
              </a:spcBef>
              <a:buNone/>
              <a:defRPr sz="6741" b="1">
                <a:solidFill>
                  <a:schemeClr val="bg2"/>
                </a:solidFill>
                <a:latin typeface="+mj-lt"/>
              </a:defRPr>
            </a:lvl2pPr>
            <a:lvl3pPr marL="599092" indent="0">
              <a:lnSpc>
                <a:spcPts val="7511"/>
              </a:lnSpc>
              <a:spcBef>
                <a:spcPts val="0"/>
              </a:spcBef>
              <a:buNone/>
              <a:defRPr sz="6741" b="1">
                <a:solidFill>
                  <a:schemeClr val="bg2"/>
                </a:solidFill>
                <a:latin typeface="+mj-lt"/>
              </a:defRPr>
            </a:lvl3pPr>
            <a:lvl4pPr marL="898638" indent="0">
              <a:lnSpc>
                <a:spcPts val="7511"/>
              </a:lnSpc>
              <a:spcBef>
                <a:spcPts val="0"/>
              </a:spcBef>
              <a:buNone/>
              <a:defRPr sz="6741" b="1">
                <a:solidFill>
                  <a:schemeClr val="bg2"/>
                </a:solidFill>
                <a:latin typeface="+mj-lt"/>
              </a:defRPr>
            </a:lvl4pPr>
            <a:lvl5pPr marL="1198183" indent="0">
              <a:lnSpc>
                <a:spcPts val="7511"/>
              </a:lnSpc>
              <a:spcBef>
                <a:spcPts val="0"/>
              </a:spcBef>
              <a:buNone/>
              <a:defRPr sz="6741" b="1">
                <a:solidFill>
                  <a:schemeClr val="bg2"/>
                </a:solidFill>
                <a:latin typeface="+mj-lt"/>
              </a:defRPr>
            </a:lvl5pPr>
          </a:lstStyle>
          <a:p>
            <a:pPr lvl="0"/>
            <a:r>
              <a:rPr lang="en-GB" noProof="0" dirty="0"/>
              <a:t>Name of programme</a:t>
            </a:r>
          </a:p>
        </p:txBody>
      </p:sp>
      <p:sp>
        <p:nvSpPr>
          <p:cNvPr id="20" name="Text Placeholder 17"/>
          <p:cNvSpPr>
            <a:spLocks noGrp="1"/>
          </p:cNvSpPr>
          <p:nvPr>
            <p:ph type="body" sz="quarter" idx="20"/>
          </p:nvPr>
        </p:nvSpPr>
        <p:spPr>
          <a:xfrm>
            <a:off x="595877" y="3152800"/>
            <a:ext cx="5577741" cy="4824536"/>
          </a:xfrm>
          <a:prstGeom prst="rect">
            <a:avLst/>
          </a:prstGeom>
        </p:spPr>
        <p:txBody>
          <a:bodyPr/>
          <a:lstStyle>
            <a:lvl1pPr>
              <a:defRPr sz="1800"/>
            </a:lvl1pPr>
            <a:lvl2pPr>
              <a:defRPr sz="16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3" hasCustomPrompt="1"/>
          </p:nvPr>
        </p:nvSpPr>
        <p:spPr>
          <a:xfrm>
            <a:off x="603180" y="2576736"/>
            <a:ext cx="5570437" cy="504825"/>
          </a:xfrm>
          <a:prstGeom prst="rect">
            <a:avLst/>
          </a:prstGeom>
        </p:spPr>
        <p:txBody>
          <a:bodyPr/>
          <a:lstStyle>
            <a:lvl2pPr marL="0" indent="0" algn="l">
              <a:buFont typeface="Arial" panose="020B0604020202020204" pitchFamily="34" charset="0"/>
              <a:buNone/>
              <a:defRPr sz="2400" b="1"/>
            </a:lvl2pPr>
          </a:lstStyle>
          <a:p>
            <a:pPr lvl="1"/>
            <a:r>
              <a:rPr lang="en-GB" dirty="0"/>
              <a:t>Subheading</a:t>
            </a:r>
          </a:p>
        </p:txBody>
      </p:sp>
    </p:spTree>
    <p:extLst>
      <p:ext uri="{BB962C8B-B14F-4D97-AF65-F5344CB8AC3E}">
        <p14:creationId xmlns:p14="http://schemas.microsoft.com/office/powerpoint/2010/main" val="19483192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p:txStyles>
    <p:titleStyle>
      <a:lvl1pPr algn="ctr" defTabSz="599092" rtl="0" eaLnBrk="1" latinLnBrk="0" hangingPunct="1">
        <a:spcBef>
          <a:spcPct val="0"/>
        </a:spcBef>
        <a:buNone/>
        <a:defRPr sz="2883" kern="1200">
          <a:solidFill>
            <a:schemeClr val="tx1"/>
          </a:solidFill>
          <a:latin typeface="+mj-lt"/>
          <a:ea typeface="+mj-ea"/>
          <a:cs typeface="+mj-cs"/>
        </a:defRPr>
      </a:lvl1pPr>
    </p:titleStyle>
    <p:bodyStyle>
      <a:lvl1pPr marL="224660" indent="-224660" algn="l" defTabSz="599092" rtl="0" eaLnBrk="1" latinLnBrk="0" hangingPunct="1">
        <a:spcBef>
          <a:spcPct val="20000"/>
        </a:spcBef>
        <a:buFont typeface="Arial" pitchFamily="34" charset="0"/>
        <a:buChar char="•"/>
        <a:defRPr sz="2097" kern="1200">
          <a:solidFill>
            <a:schemeClr val="tx1"/>
          </a:solidFill>
          <a:latin typeface="+mn-lt"/>
          <a:ea typeface="+mn-ea"/>
          <a:cs typeface="+mn-cs"/>
        </a:defRPr>
      </a:lvl1pPr>
      <a:lvl2pPr marL="486764" indent="-187217" algn="l" defTabSz="599092" rtl="0" eaLnBrk="1" latinLnBrk="0" hangingPunct="1">
        <a:spcBef>
          <a:spcPct val="20000"/>
        </a:spcBef>
        <a:buFont typeface="Arial" pitchFamily="34" charset="0"/>
        <a:buChar char="–"/>
        <a:defRPr sz="1835" kern="1200">
          <a:solidFill>
            <a:schemeClr val="tx1"/>
          </a:solidFill>
          <a:latin typeface="+mn-lt"/>
          <a:ea typeface="+mn-ea"/>
          <a:cs typeface="+mn-cs"/>
        </a:defRPr>
      </a:lvl2pPr>
      <a:lvl3pPr marL="748867" indent="-149775" algn="l" defTabSz="599092" rtl="0" eaLnBrk="1" latinLnBrk="0" hangingPunct="1">
        <a:spcBef>
          <a:spcPct val="20000"/>
        </a:spcBef>
        <a:buFont typeface="Arial" pitchFamily="34" charset="0"/>
        <a:buChar char="•"/>
        <a:defRPr sz="1572" kern="1200">
          <a:solidFill>
            <a:schemeClr val="tx1"/>
          </a:solidFill>
          <a:latin typeface="+mn-lt"/>
          <a:ea typeface="+mn-ea"/>
          <a:cs typeface="+mn-cs"/>
        </a:defRPr>
      </a:lvl3pPr>
      <a:lvl4pPr marL="1048410" indent="-149775" algn="l" defTabSz="599092" rtl="0" eaLnBrk="1" latinLnBrk="0" hangingPunct="1">
        <a:spcBef>
          <a:spcPct val="20000"/>
        </a:spcBef>
        <a:buFont typeface="Arial" pitchFamily="34" charset="0"/>
        <a:buChar char="–"/>
        <a:defRPr sz="1310" kern="1200">
          <a:solidFill>
            <a:schemeClr val="tx1"/>
          </a:solidFill>
          <a:latin typeface="+mn-lt"/>
          <a:ea typeface="+mn-ea"/>
          <a:cs typeface="+mn-cs"/>
        </a:defRPr>
      </a:lvl4pPr>
      <a:lvl5pPr marL="1347955" indent="-149775" algn="l" defTabSz="599092" rtl="0" eaLnBrk="1" latinLnBrk="0" hangingPunct="1">
        <a:spcBef>
          <a:spcPct val="20000"/>
        </a:spcBef>
        <a:buFont typeface="Arial" pitchFamily="34" charset="0"/>
        <a:buChar char="»"/>
        <a:defRPr sz="1310" kern="1200">
          <a:solidFill>
            <a:schemeClr val="tx1"/>
          </a:solidFill>
          <a:latin typeface="+mn-lt"/>
          <a:ea typeface="+mn-ea"/>
          <a:cs typeface="+mn-cs"/>
        </a:defRPr>
      </a:lvl5pPr>
      <a:lvl6pPr marL="1647502" indent="-149775" algn="l" defTabSz="599092" rtl="0" eaLnBrk="1" latinLnBrk="0" hangingPunct="1">
        <a:spcBef>
          <a:spcPct val="20000"/>
        </a:spcBef>
        <a:buFont typeface="Arial" pitchFamily="34" charset="0"/>
        <a:buChar char="•"/>
        <a:defRPr sz="1310" kern="1200">
          <a:solidFill>
            <a:schemeClr val="tx1"/>
          </a:solidFill>
          <a:latin typeface="+mn-lt"/>
          <a:ea typeface="+mn-ea"/>
          <a:cs typeface="+mn-cs"/>
        </a:defRPr>
      </a:lvl6pPr>
      <a:lvl7pPr marL="1947048" indent="-149775" algn="l" defTabSz="599092" rtl="0" eaLnBrk="1" latinLnBrk="0" hangingPunct="1">
        <a:spcBef>
          <a:spcPct val="20000"/>
        </a:spcBef>
        <a:buFont typeface="Arial" pitchFamily="34" charset="0"/>
        <a:buChar char="•"/>
        <a:defRPr sz="1310" kern="1200">
          <a:solidFill>
            <a:schemeClr val="tx1"/>
          </a:solidFill>
          <a:latin typeface="+mn-lt"/>
          <a:ea typeface="+mn-ea"/>
          <a:cs typeface="+mn-cs"/>
        </a:defRPr>
      </a:lvl7pPr>
      <a:lvl8pPr marL="2246597" indent="-149775" algn="l" defTabSz="599092" rtl="0" eaLnBrk="1" latinLnBrk="0" hangingPunct="1">
        <a:spcBef>
          <a:spcPct val="20000"/>
        </a:spcBef>
        <a:buFont typeface="Arial" pitchFamily="34" charset="0"/>
        <a:buChar char="•"/>
        <a:defRPr sz="1310" kern="1200">
          <a:solidFill>
            <a:schemeClr val="tx1"/>
          </a:solidFill>
          <a:latin typeface="+mn-lt"/>
          <a:ea typeface="+mn-ea"/>
          <a:cs typeface="+mn-cs"/>
        </a:defRPr>
      </a:lvl8pPr>
      <a:lvl9pPr marL="2546140" indent="-149775" algn="l" defTabSz="599092" rtl="0" eaLnBrk="1" latinLnBrk="0" hangingPunct="1">
        <a:spcBef>
          <a:spcPct val="20000"/>
        </a:spcBef>
        <a:buFont typeface="Arial" pitchFamily="34" charset="0"/>
        <a:buChar char="•"/>
        <a:defRPr sz="1310" kern="1200">
          <a:solidFill>
            <a:schemeClr val="tx1"/>
          </a:solidFill>
          <a:latin typeface="+mn-lt"/>
          <a:ea typeface="+mn-ea"/>
          <a:cs typeface="+mn-cs"/>
        </a:defRPr>
      </a:lvl9pPr>
    </p:bodyStyle>
    <p:otherStyle>
      <a:defPPr>
        <a:defRPr lang="en-US"/>
      </a:defPPr>
      <a:lvl1pPr marL="0" algn="l" defTabSz="599092" rtl="0" eaLnBrk="1" latinLnBrk="0" hangingPunct="1">
        <a:defRPr sz="1179" kern="1200">
          <a:solidFill>
            <a:schemeClr val="tx1"/>
          </a:solidFill>
          <a:latin typeface="+mn-lt"/>
          <a:ea typeface="+mn-ea"/>
          <a:cs typeface="+mn-cs"/>
        </a:defRPr>
      </a:lvl1pPr>
      <a:lvl2pPr marL="299545" algn="l" defTabSz="599092" rtl="0" eaLnBrk="1" latinLnBrk="0" hangingPunct="1">
        <a:defRPr sz="1179" kern="1200">
          <a:solidFill>
            <a:schemeClr val="tx1"/>
          </a:solidFill>
          <a:latin typeface="+mn-lt"/>
          <a:ea typeface="+mn-ea"/>
          <a:cs typeface="+mn-cs"/>
        </a:defRPr>
      </a:lvl2pPr>
      <a:lvl3pPr marL="599092" algn="l" defTabSz="599092" rtl="0" eaLnBrk="1" latinLnBrk="0" hangingPunct="1">
        <a:defRPr sz="1179" kern="1200">
          <a:solidFill>
            <a:schemeClr val="tx1"/>
          </a:solidFill>
          <a:latin typeface="+mn-lt"/>
          <a:ea typeface="+mn-ea"/>
          <a:cs typeface="+mn-cs"/>
        </a:defRPr>
      </a:lvl3pPr>
      <a:lvl4pPr marL="898638" algn="l" defTabSz="599092" rtl="0" eaLnBrk="1" latinLnBrk="0" hangingPunct="1">
        <a:defRPr sz="1179" kern="1200">
          <a:solidFill>
            <a:schemeClr val="tx1"/>
          </a:solidFill>
          <a:latin typeface="+mn-lt"/>
          <a:ea typeface="+mn-ea"/>
          <a:cs typeface="+mn-cs"/>
        </a:defRPr>
      </a:lvl4pPr>
      <a:lvl5pPr marL="1198185" algn="l" defTabSz="599092" rtl="0" eaLnBrk="1" latinLnBrk="0" hangingPunct="1">
        <a:defRPr sz="1179" kern="1200">
          <a:solidFill>
            <a:schemeClr val="tx1"/>
          </a:solidFill>
          <a:latin typeface="+mn-lt"/>
          <a:ea typeface="+mn-ea"/>
          <a:cs typeface="+mn-cs"/>
        </a:defRPr>
      </a:lvl5pPr>
      <a:lvl6pPr marL="1497730" algn="l" defTabSz="599092" rtl="0" eaLnBrk="1" latinLnBrk="0" hangingPunct="1">
        <a:defRPr sz="1179" kern="1200">
          <a:solidFill>
            <a:schemeClr val="tx1"/>
          </a:solidFill>
          <a:latin typeface="+mn-lt"/>
          <a:ea typeface="+mn-ea"/>
          <a:cs typeface="+mn-cs"/>
        </a:defRPr>
      </a:lvl6pPr>
      <a:lvl7pPr marL="1797277" algn="l" defTabSz="599092" rtl="0" eaLnBrk="1" latinLnBrk="0" hangingPunct="1">
        <a:defRPr sz="1179" kern="1200">
          <a:solidFill>
            <a:schemeClr val="tx1"/>
          </a:solidFill>
          <a:latin typeface="+mn-lt"/>
          <a:ea typeface="+mn-ea"/>
          <a:cs typeface="+mn-cs"/>
        </a:defRPr>
      </a:lvl7pPr>
      <a:lvl8pPr marL="2096822" algn="l" defTabSz="599092" rtl="0" eaLnBrk="1" latinLnBrk="0" hangingPunct="1">
        <a:defRPr sz="1179" kern="1200">
          <a:solidFill>
            <a:schemeClr val="tx1"/>
          </a:solidFill>
          <a:latin typeface="+mn-lt"/>
          <a:ea typeface="+mn-ea"/>
          <a:cs typeface="+mn-cs"/>
        </a:defRPr>
      </a:lvl8pPr>
      <a:lvl9pPr marL="2396368" algn="l" defTabSz="599092" rtl="0" eaLnBrk="1" latinLnBrk="0" hangingPunct="1">
        <a:defRPr sz="11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14820" y="301909"/>
            <a:ext cx="5694500" cy="528852"/>
          </a:xfrm>
        </p:spPr>
        <p:txBody>
          <a:bodyPr/>
          <a:lstStyle/>
          <a:p>
            <a:r>
              <a:rPr lang="en-GB" sz="3200" dirty="0"/>
              <a:t>Sustrans School Programme</a:t>
            </a:r>
          </a:p>
        </p:txBody>
      </p:sp>
      <p:sp>
        <p:nvSpPr>
          <p:cNvPr id="115" name="Text Placeholder 114"/>
          <p:cNvSpPr>
            <a:spLocks noGrp="1"/>
          </p:cNvSpPr>
          <p:nvPr>
            <p:ph type="body" sz="quarter" idx="14"/>
          </p:nvPr>
        </p:nvSpPr>
        <p:spPr>
          <a:xfrm>
            <a:off x="614821" y="1445880"/>
            <a:ext cx="5404190" cy="472114"/>
          </a:xfrm>
        </p:spPr>
        <p:txBody>
          <a:bodyPr/>
          <a:lstStyle/>
          <a:p>
            <a:r>
              <a:rPr lang="en-GB" dirty="0"/>
              <a:t>Suitable for: All</a:t>
            </a:r>
          </a:p>
        </p:txBody>
      </p:sp>
      <p:sp>
        <p:nvSpPr>
          <p:cNvPr id="120" name="Text Placeholder 119"/>
          <p:cNvSpPr>
            <a:spLocks noGrp="1"/>
          </p:cNvSpPr>
          <p:nvPr>
            <p:ph type="body" sz="quarter" idx="19"/>
          </p:nvPr>
        </p:nvSpPr>
        <p:spPr>
          <a:xfrm>
            <a:off x="599230" y="1805512"/>
            <a:ext cx="5404190" cy="938212"/>
          </a:xfrm>
        </p:spPr>
        <p:txBody>
          <a:bodyPr/>
          <a:lstStyle/>
          <a:p>
            <a:pPr marL="0" indent="0">
              <a:buNone/>
            </a:pPr>
            <a:r>
              <a:rPr lang="en-GB" b="1" dirty="0"/>
              <a:t>You will </a:t>
            </a:r>
            <a:r>
              <a:rPr lang="en-GB" dirty="0"/>
              <a:t>create a story about your own adventure using only human power – that’s walking, cycling, skating, scooting, in a wheelchair or any other human powered device.</a:t>
            </a:r>
          </a:p>
        </p:txBody>
      </p:sp>
      <p:sp>
        <p:nvSpPr>
          <p:cNvPr id="121" name="Text Placeholder 120"/>
          <p:cNvSpPr>
            <a:spLocks noGrp="1"/>
          </p:cNvSpPr>
          <p:nvPr>
            <p:ph type="body" sz="quarter" idx="20"/>
          </p:nvPr>
        </p:nvSpPr>
        <p:spPr>
          <a:xfrm>
            <a:off x="594703" y="4260999"/>
            <a:ext cx="5404190" cy="938212"/>
          </a:xfrm>
        </p:spPr>
        <p:txBody>
          <a:bodyPr/>
          <a:lstStyle/>
          <a:p>
            <a:pPr marL="0" indent="0">
              <a:buNone/>
            </a:pPr>
            <a:r>
              <a:rPr lang="en-GB" b="1" dirty="0"/>
              <a:t>Extra activity</a:t>
            </a:r>
          </a:p>
          <a:p>
            <a:pPr marL="0" indent="0">
              <a:buNone/>
            </a:pPr>
            <a:r>
              <a:rPr lang="en-GB" b="1" dirty="0"/>
              <a:t>You could </a:t>
            </a:r>
            <a:r>
              <a:rPr lang="en-GB" dirty="0"/>
              <a:t>extend the images that you have thought of in your story into an artwork (see page 4)! If you use scissors to cut artwork out please ask an adult to help.  </a:t>
            </a:r>
          </a:p>
        </p:txBody>
      </p:sp>
      <p:sp>
        <p:nvSpPr>
          <p:cNvPr id="123" name="Text Placeholder 122"/>
          <p:cNvSpPr>
            <a:spLocks noGrp="1"/>
          </p:cNvSpPr>
          <p:nvPr>
            <p:ph type="body" sz="quarter" idx="22"/>
          </p:nvPr>
        </p:nvSpPr>
        <p:spPr>
          <a:xfrm>
            <a:off x="599230" y="2908259"/>
            <a:ext cx="5404190" cy="1924900"/>
          </a:xfrm>
        </p:spPr>
        <p:txBody>
          <a:bodyPr/>
          <a:lstStyle/>
          <a:p>
            <a:pPr marL="0" indent="0">
              <a:buNone/>
            </a:pPr>
            <a:r>
              <a:rPr lang="en-GB" b="1" dirty="0"/>
              <a:t>You will need</a:t>
            </a:r>
          </a:p>
          <a:p>
            <a:r>
              <a:rPr lang="en-GB" dirty="0"/>
              <a:t>Imagination</a:t>
            </a:r>
          </a:p>
          <a:p>
            <a:r>
              <a:rPr lang="en-GB" dirty="0"/>
              <a:t>Pen and paper</a:t>
            </a:r>
          </a:p>
          <a:p>
            <a:r>
              <a:rPr lang="en-GB" dirty="0"/>
              <a:t>Coloured pens and pencils</a:t>
            </a:r>
          </a:p>
        </p:txBody>
      </p:sp>
      <p:sp>
        <p:nvSpPr>
          <p:cNvPr id="2" name="Text Placeholder 1"/>
          <p:cNvSpPr>
            <a:spLocks noGrp="1"/>
          </p:cNvSpPr>
          <p:nvPr>
            <p:ph type="body" sz="quarter" idx="12"/>
          </p:nvPr>
        </p:nvSpPr>
        <p:spPr>
          <a:xfrm>
            <a:off x="614820" y="898447"/>
            <a:ext cx="5404191" cy="389483"/>
          </a:xfrm>
        </p:spPr>
        <p:txBody>
          <a:bodyPr/>
          <a:lstStyle/>
          <a:p>
            <a:r>
              <a:rPr lang="en-GB" dirty="0">
                <a:solidFill>
                  <a:srgbClr val="00B050"/>
                </a:solidFill>
              </a:rPr>
              <a:t>Active Travel Adventure Story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2" y="5817096"/>
            <a:ext cx="2161036" cy="216103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2478" y="5817096"/>
            <a:ext cx="2161036" cy="216103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284" y="5817096"/>
            <a:ext cx="2161036" cy="2161036"/>
          </a:xfrm>
          <a:prstGeom prst="rect">
            <a:avLst/>
          </a:prstGeom>
        </p:spPr>
      </p:pic>
    </p:spTree>
    <p:extLst>
      <p:ext uri="{BB962C8B-B14F-4D97-AF65-F5344CB8AC3E}">
        <p14:creationId xmlns:p14="http://schemas.microsoft.com/office/powerpoint/2010/main" val="193733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8FC722-51A7-4CBD-9DFC-C567F447D639}"/>
              </a:ext>
            </a:extLst>
          </p:cNvPr>
          <p:cNvSpPr>
            <a:spLocks noGrp="1"/>
          </p:cNvSpPr>
          <p:nvPr>
            <p:ph type="body" sz="quarter" idx="20"/>
          </p:nvPr>
        </p:nvSpPr>
        <p:spPr>
          <a:xfrm>
            <a:off x="595876" y="704528"/>
            <a:ext cx="5577741" cy="4824536"/>
          </a:xfrm>
        </p:spPr>
        <p:txBody>
          <a:bodyPr/>
          <a:lstStyle/>
          <a:p>
            <a:pPr lvl="0"/>
            <a:r>
              <a:rPr lang="en-GB" dirty="0"/>
              <a:t>Create an adventure story that you went on using human power – that is cycling, skating, walking, scooting or in a wheelchair. You could even invent your own human powered machine! (Why not check out the </a:t>
            </a:r>
            <a:r>
              <a:rPr lang="en-GB" dirty="0" err="1"/>
              <a:t>MacCready</a:t>
            </a:r>
            <a:r>
              <a:rPr lang="en-GB" dirty="0"/>
              <a:t> Gossamer Condor for some inspiration!). </a:t>
            </a:r>
          </a:p>
          <a:p>
            <a:pPr lvl="0"/>
            <a:r>
              <a:rPr lang="en-GB" dirty="0"/>
              <a:t>As a guideline you could answer these questions:</a:t>
            </a:r>
          </a:p>
          <a:p>
            <a:pPr lvl="1"/>
            <a:r>
              <a:rPr lang="en-GB" dirty="0"/>
              <a:t>Where did you go and why did you go there?</a:t>
            </a:r>
          </a:p>
          <a:p>
            <a:pPr lvl="1"/>
            <a:r>
              <a:rPr lang="en-GB" dirty="0"/>
              <a:t>How did you plan for the trip?</a:t>
            </a:r>
          </a:p>
          <a:p>
            <a:pPr lvl="1"/>
            <a:r>
              <a:rPr lang="en-GB" dirty="0"/>
              <a:t>What did you take with you?</a:t>
            </a:r>
          </a:p>
          <a:p>
            <a:pPr lvl="1"/>
            <a:r>
              <a:rPr lang="en-GB" dirty="0"/>
              <a:t>How did you keep safe whilst on your adventure? </a:t>
            </a:r>
          </a:p>
          <a:p>
            <a:pPr lvl="1"/>
            <a:r>
              <a:rPr lang="en-GB" dirty="0"/>
              <a:t>How did you overcome a challenge on your adventure?</a:t>
            </a:r>
          </a:p>
          <a:p>
            <a:pPr lvl="1"/>
            <a:r>
              <a:rPr lang="en-GB" dirty="0"/>
              <a:t>Who might you take with you on your adventure?</a:t>
            </a:r>
          </a:p>
          <a:p>
            <a:pPr marL="0" indent="0">
              <a:buNone/>
            </a:pPr>
            <a:endParaRPr lang="en-GB" dirty="0"/>
          </a:p>
          <a:p>
            <a:pPr marL="0" indent="0">
              <a:buNone/>
            </a:pPr>
            <a:endParaRPr lang="en-GB" dirty="0"/>
          </a:p>
        </p:txBody>
      </p:sp>
      <p:sp>
        <p:nvSpPr>
          <p:cNvPr id="7" name="Text Placeholder 6"/>
          <p:cNvSpPr>
            <a:spLocks noGrp="1"/>
          </p:cNvSpPr>
          <p:nvPr>
            <p:ph type="body" sz="quarter" idx="13"/>
          </p:nvPr>
        </p:nvSpPr>
        <p:spPr>
          <a:xfrm>
            <a:off x="404664" y="344488"/>
            <a:ext cx="6453335" cy="504825"/>
          </a:xfrm>
        </p:spPr>
        <p:txBody>
          <a:bodyPr/>
          <a:lstStyle/>
          <a:p>
            <a:pPr marL="0" indent="0" algn="ctr">
              <a:buNone/>
            </a:pPr>
            <a:r>
              <a:rPr lang="en-GB" sz="2400" b="1" dirty="0">
                <a:solidFill>
                  <a:srgbClr val="00B050"/>
                </a:solidFill>
              </a:rPr>
              <a:t>Instructions</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7033" y="5385048"/>
            <a:ext cx="5715428" cy="3168352"/>
          </a:xfrm>
          <a:prstGeom prst="roundRect">
            <a:avLst/>
          </a:prstGeom>
        </p:spPr>
      </p:pic>
    </p:spTree>
    <p:extLst>
      <p:ext uri="{BB962C8B-B14F-4D97-AF65-F5344CB8AC3E}">
        <p14:creationId xmlns:p14="http://schemas.microsoft.com/office/powerpoint/2010/main" val="197844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5623" t="2499" r="763" b="-1"/>
          <a:stretch/>
        </p:blipFill>
        <p:spPr>
          <a:xfrm>
            <a:off x="2599222" y="2954466"/>
            <a:ext cx="2016225" cy="2434679"/>
          </a:xfrm>
          <a:prstGeom prst="rect">
            <a:avLst/>
          </a:prstGeom>
        </p:spPr>
      </p:pic>
      <p:sp>
        <p:nvSpPr>
          <p:cNvPr id="4" name="Text Placeholder 3"/>
          <p:cNvSpPr>
            <a:spLocks noGrp="1"/>
          </p:cNvSpPr>
          <p:nvPr>
            <p:ph type="body" sz="quarter" idx="13"/>
          </p:nvPr>
        </p:nvSpPr>
        <p:spPr>
          <a:xfrm>
            <a:off x="665622" y="149954"/>
            <a:ext cx="5570437" cy="504825"/>
          </a:xfrm>
        </p:spPr>
        <p:txBody>
          <a:bodyPr/>
          <a:lstStyle/>
          <a:p>
            <a:pPr marL="0" indent="0" algn="ctr">
              <a:buNone/>
            </a:pPr>
            <a:r>
              <a:rPr lang="en-GB" sz="3200" b="1" dirty="0">
                <a:solidFill>
                  <a:srgbClr val="00B050"/>
                </a:solidFill>
              </a:rPr>
              <a:t>Top Tips!</a:t>
            </a:r>
          </a:p>
        </p:txBody>
      </p:sp>
      <p:grpSp>
        <p:nvGrpSpPr>
          <p:cNvPr id="16" name="Group 15"/>
          <p:cNvGrpSpPr/>
          <p:nvPr/>
        </p:nvGrpSpPr>
        <p:grpSpPr>
          <a:xfrm>
            <a:off x="287069" y="845228"/>
            <a:ext cx="2510597" cy="2088313"/>
            <a:chOff x="608958" y="1042325"/>
            <a:chExt cx="2008175" cy="1623160"/>
          </a:xfrm>
        </p:grpSpPr>
        <p:pic>
          <p:nvPicPr>
            <p:cNvPr id="5" name="Picture 4" descr="Sustrans brand development-35.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958" y="1042325"/>
              <a:ext cx="2008175" cy="1623160"/>
            </a:xfrm>
            <a:prstGeom prst="rect">
              <a:avLst/>
            </a:prstGeom>
          </p:spPr>
        </p:pic>
        <p:sp>
          <p:nvSpPr>
            <p:cNvPr id="6" name="TextBox 5"/>
            <p:cNvSpPr txBox="1"/>
            <p:nvPr/>
          </p:nvSpPr>
          <p:spPr>
            <a:xfrm>
              <a:off x="765008" y="1435379"/>
              <a:ext cx="1512168" cy="792580"/>
            </a:xfrm>
            <a:prstGeom prst="rect">
              <a:avLst/>
            </a:prstGeom>
            <a:noFill/>
          </p:spPr>
          <p:txBody>
            <a:bodyPr wrap="square" rtlCol="0">
              <a:spAutoFit/>
            </a:bodyPr>
            <a:lstStyle/>
            <a:p>
              <a:pPr algn="ctr"/>
              <a:r>
                <a:rPr lang="en-GB" sz="1600" dirty="0"/>
                <a:t>Do we need safety gear if you are using a bike, or scooter?</a:t>
              </a:r>
            </a:p>
          </p:txBody>
        </p:sp>
      </p:grpSp>
      <p:grpSp>
        <p:nvGrpSpPr>
          <p:cNvPr id="28" name="Group 27"/>
          <p:cNvGrpSpPr/>
          <p:nvPr/>
        </p:nvGrpSpPr>
        <p:grpSpPr>
          <a:xfrm>
            <a:off x="4763959" y="3642161"/>
            <a:ext cx="1997789" cy="1728500"/>
            <a:chOff x="4763959" y="3642161"/>
            <a:chExt cx="1997789" cy="1728500"/>
          </a:xfrm>
        </p:grpSpPr>
        <p:pic>
          <p:nvPicPr>
            <p:cNvPr id="26" name="Picture 25" descr="Sustrans brand development-35.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217394">
              <a:off x="4763959" y="3642161"/>
              <a:ext cx="1997789" cy="1728500"/>
            </a:xfrm>
            <a:prstGeom prst="rect">
              <a:avLst/>
            </a:prstGeom>
          </p:spPr>
        </p:pic>
        <p:sp>
          <p:nvSpPr>
            <p:cNvPr id="9" name="TextBox 8"/>
            <p:cNvSpPr txBox="1"/>
            <p:nvPr/>
          </p:nvSpPr>
          <p:spPr>
            <a:xfrm>
              <a:off x="5034049" y="3986656"/>
              <a:ext cx="1620612" cy="1077218"/>
            </a:xfrm>
            <a:prstGeom prst="rect">
              <a:avLst/>
            </a:prstGeom>
            <a:noFill/>
          </p:spPr>
          <p:txBody>
            <a:bodyPr wrap="square" rtlCol="0">
              <a:spAutoFit/>
            </a:bodyPr>
            <a:lstStyle/>
            <a:p>
              <a:pPr algn="ctr"/>
              <a:r>
                <a:rPr lang="en-GB" sz="1600" dirty="0"/>
                <a:t>Do we need anything if we are out at night? </a:t>
              </a:r>
            </a:p>
          </p:txBody>
        </p:sp>
      </p:grpSp>
      <p:grpSp>
        <p:nvGrpSpPr>
          <p:cNvPr id="14" name="Group 13"/>
          <p:cNvGrpSpPr/>
          <p:nvPr/>
        </p:nvGrpSpPr>
        <p:grpSpPr>
          <a:xfrm>
            <a:off x="4107479" y="5857543"/>
            <a:ext cx="2523848" cy="2287434"/>
            <a:chOff x="3795635" y="4105398"/>
            <a:chExt cx="2008175" cy="1623160"/>
          </a:xfrm>
        </p:grpSpPr>
        <p:pic>
          <p:nvPicPr>
            <p:cNvPr id="10" name="Picture 9" descr="Sustrans brand development-35.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795635" y="4105398"/>
              <a:ext cx="2008175" cy="1623160"/>
            </a:xfrm>
            <a:prstGeom prst="rect">
              <a:avLst/>
            </a:prstGeom>
          </p:spPr>
        </p:pic>
        <p:sp>
          <p:nvSpPr>
            <p:cNvPr id="11" name="TextBox 10"/>
            <p:cNvSpPr txBox="1"/>
            <p:nvPr/>
          </p:nvSpPr>
          <p:spPr>
            <a:xfrm>
              <a:off x="4097155" y="4462745"/>
              <a:ext cx="1609527" cy="939110"/>
            </a:xfrm>
            <a:prstGeom prst="rect">
              <a:avLst/>
            </a:prstGeom>
            <a:noFill/>
          </p:spPr>
          <p:txBody>
            <a:bodyPr wrap="square" rtlCol="0">
              <a:spAutoFit/>
            </a:bodyPr>
            <a:lstStyle/>
            <a:p>
              <a:pPr algn="ctr"/>
              <a:r>
                <a:rPr lang="en-GB" sz="1600" dirty="0"/>
                <a:t>What would we need if we got a puncture or any other mechanical issues?  </a:t>
              </a:r>
            </a:p>
          </p:txBody>
        </p:sp>
      </p:grpSp>
      <p:grpSp>
        <p:nvGrpSpPr>
          <p:cNvPr id="2" name="Group 1"/>
          <p:cNvGrpSpPr/>
          <p:nvPr/>
        </p:nvGrpSpPr>
        <p:grpSpPr>
          <a:xfrm>
            <a:off x="457585" y="3628531"/>
            <a:ext cx="1769274" cy="2024653"/>
            <a:chOff x="-91065" y="3674336"/>
            <a:chExt cx="2340081" cy="2024653"/>
          </a:xfrm>
        </p:grpSpPr>
        <p:pic>
          <p:nvPicPr>
            <p:cNvPr id="20" name="Picture 19" descr="Sustrans brand development-35.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149174" flipH="1">
              <a:off x="-91065" y="3674336"/>
              <a:ext cx="2340081" cy="2024653"/>
            </a:xfrm>
            <a:prstGeom prst="rect">
              <a:avLst/>
            </a:prstGeom>
          </p:spPr>
        </p:pic>
        <p:sp>
          <p:nvSpPr>
            <p:cNvPr id="13" name="TextBox 12"/>
            <p:cNvSpPr txBox="1"/>
            <p:nvPr/>
          </p:nvSpPr>
          <p:spPr>
            <a:xfrm>
              <a:off x="100004" y="4148053"/>
              <a:ext cx="1762095" cy="1077218"/>
            </a:xfrm>
            <a:prstGeom prst="rect">
              <a:avLst/>
            </a:prstGeom>
            <a:noFill/>
          </p:spPr>
          <p:txBody>
            <a:bodyPr wrap="square" rtlCol="0">
              <a:spAutoFit/>
            </a:bodyPr>
            <a:lstStyle/>
            <a:p>
              <a:pPr algn="ctr"/>
              <a:r>
                <a:rPr lang="en-GB" sz="1600" dirty="0"/>
                <a:t>Do we need to take anything in case we get lost?</a:t>
              </a:r>
            </a:p>
          </p:txBody>
        </p:sp>
      </p:grpSp>
      <p:grpSp>
        <p:nvGrpSpPr>
          <p:cNvPr id="8" name="Group 7"/>
          <p:cNvGrpSpPr/>
          <p:nvPr/>
        </p:nvGrpSpPr>
        <p:grpSpPr>
          <a:xfrm>
            <a:off x="457585" y="5898612"/>
            <a:ext cx="2340081" cy="2024653"/>
            <a:chOff x="457585" y="5898612"/>
            <a:chExt cx="2340081" cy="2024653"/>
          </a:xfrm>
        </p:grpSpPr>
        <p:pic>
          <p:nvPicPr>
            <p:cNvPr id="12" name="Picture 11" descr="Sustrans brand development-35.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a:off x="457585" y="5898612"/>
              <a:ext cx="2340081" cy="2024653"/>
            </a:xfrm>
            <a:prstGeom prst="rect">
              <a:avLst/>
            </a:prstGeom>
          </p:spPr>
        </p:pic>
        <p:sp>
          <p:nvSpPr>
            <p:cNvPr id="21" name="TextBox 20"/>
            <p:cNvSpPr txBox="1"/>
            <p:nvPr/>
          </p:nvSpPr>
          <p:spPr>
            <a:xfrm>
              <a:off x="568933" y="6417441"/>
              <a:ext cx="1762095" cy="1077217"/>
            </a:xfrm>
            <a:prstGeom prst="rect">
              <a:avLst/>
            </a:prstGeom>
            <a:noFill/>
          </p:spPr>
          <p:txBody>
            <a:bodyPr wrap="square" rtlCol="0">
              <a:spAutoFit/>
            </a:bodyPr>
            <a:lstStyle/>
            <a:p>
              <a:pPr algn="ctr"/>
              <a:r>
                <a:rPr lang="en-GB" sz="1600" dirty="0"/>
                <a:t>What is the safest route? Which route has the cleanest air?</a:t>
              </a:r>
            </a:p>
          </p:txBody>
        </p:sp>
      </p:grpSp>
      <p:grpSp>
        <p:nvGrpSpPr>
          <p:cNvPr id="3" name="Group 2"/>
          <p:cNvGrpSpPr/>
          <p:nvPr/>
        </p:nvGrpSpPr>
        <p:grpSpPr>
          <a:xfrm>
            <a:off x="4135334" y="758732"/>
            <a:ext cx="2581498" cy="2261303"/>
            <a:chOff x="4091097" y="585092"/>
            <a:chExt cx="2581497" cy="2344623"/>
          </a:xfrm>
        </p:grpSpPr>
        <p:pic>
          <p:nvPicPr>
            <p:cNvPr id="7" name="Picture 6" descr="Sustrans brand development-35.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91097" y="585092"/>
              <a:ext cx="2581497" cy="2344623"/>
            </a:xfrm>
            <a:prstGeom prst="rect">
              <a:avLst/>
            </a:prstGeom>
          </p:spPr>
        </p:pic>
        <p:sp>
          <p:nvSpPr>
            <p:cNvPr id="27" name="TextBox 26"/>
            <p:cNvSpPr txBox="1"/>
            <p:nvPr/>
          </p:nvSpPr>
          <p:spPr>
            <a:xfrm flipH="1">
              <a:off x="4522110" y="1030950"/>
              <a:ext cx="1918696" cy="1372202"/>
            </a:xfrm>
            <a:prstGeom prst="rect">
              <a:avLst/>
            </a:prstGeom>
            <a:noFill/>
          </p:spPr>
          <p:txBody>
            <a:bodyPr wrap="square" rtlCol="0">
              <a:spAutoFit/>
            </a:bodyPr>
            <a:lstStyle/>
            <a:p>
              <a:pPr algn="ctr"/>
              <a:r>
                <a:rPr lang="en-GB" sz="1600" dirty="0"/>
                <a:t>Are there any special snacks that I would need for a human powered journey?</a:t>
              </a:r>
            </a:p>
          </p:txBody>
        </p:sp>
      </p:grpSp>
    </p:spTree>
    <p:extLst>
      <p:ext uri="{BB962C8B-B14F-4D97-AF65-F5344CB8AC3E}">
        <p14:creationId xmlns:p14="http://schemas.microsoft.com/office/powerpoint/2010/main" val="390774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15788" y="848544"/>
            <a:ext cx="5570437" cy="504825"/>
          </a:xfrm>
        </p:spPr>
        <p:txBody>
          <a:bodyPr/>
          <a:lstStyle/>
          <a:p>
            <a:pPr marL="0" indent="0" algn="ctr">
              <a:buNone/>
            </a:pPr>
            <a:r>
              <a:rPr lang="en-GB" sz="2800" dirty="0">
                <a:solidFill>
                  <a:srgbClr val="00B050"/>
                </a:solidFill>
              </a:rPr>
              <a:t>Active Travel Adventure Poster</a:t>
            </a:r>
          </a:p>
        </p:txBody>
      </p:sp>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saturation sat="191000"/>
                    </a14:imgEffect>
                  </a14:imgLayer>
                </a14:imgProps>
              </a:ext>
              <a:ext uri="{28A0092B-C50C-407E-A947-70E740481C1C}">
                <a14:useLocalDpi xmlns:a14="http://schemas.microsoft.com/office/drawing/2010/main"/>
              </a:ext>
            </a:extLst>
          </a:blip>
          <a:stretch>
            <a:fillRect/>
          </a:stretch>
        </p:blipFill>
        <p:spPr>
          <a:xfrm rot="16200000">
            <a:off x="1232756" y="1316979"/>
            <a:ext cx="4536503" cy="6048671"/>
          </a:xfrm>
          <a:prstGeom prst="roundRect">
            <a:avLst/>
          </a:prstGeom>
        </p:spPr>
      </p:pic>
      <p:sp>
        <p:nvSpPr>
          <p:cNvPr id="3" name="TextBox 2"/>
          <p:cNvSpPr txBox="1"/>
          <p:nvPr/>
        </p:nvSpPr>
        <p:spPr>
          <a:xfrm>
            <a:off x="758245" y="1488288"/>
            <a:ext cx="5485519" cy="584775"/>
          </a:xfrm>
          <a:prstGeom prst="rect">
            <a:avLst/>
          </a:prstGeom>
          <a:noFill/>
        </p:spPr>
        <p:txBody>
          <a:bodyPr wrap="square" rtlCol="0">
            <a:spAutoFit/>
          </a:bodyPr>
          <a:lstStyle/>
          <a:p>
            <a:pPr algn="ctr"/>
            <a:r>
              <a:rPr lang="en-GB" sz="1600" dirty="0"/>
              <a:t>This is an example of an artwork that you can create as an extra activity to your story. Have fun making your own! </a:t>
            </a:r>
          </a:p>
        </p:txBody>
      </p:sp>
      <p:sp>
        <p:nvSpPr>
          <p:cNvPr id="2" name="TextBox 1"/>
          <p:cNvSpPr txBox="1"/>
          <p:nvPr/>
        </p:nvSpPr>
        <p:spPr>
          <a:xfrm>
            <a:off x="476671" y="6753200"/>
            <a:ext cx="6048673" cy="2062103"/>
          </a:xfrm>
          <a:prstGeom prst="rect">
            <a:avLst/>
          </a:prstGeom>
          <a:noFill/>
        </p:spPr>
        <p:txBody>
          <a:bodyPr wrap="square" rtlCol="0">
            <a:spAutoFit/>
          </a:bodyPr>
          <a:lstStyle/>
          <a:p>
            <a:r>
              <a:rPr lang="en-GB" sz="1600" dirty="0"/>
              <a:t>Snippet from Active Travel Adventure linked to image above:</a:t>
            </a:r>
          </a:p>
          <a:p>
            <a:endParaRPr lang="en-GB" sz="1600" dirty="0"/>
          </a:p>
          <a:p>
            <a:r>
              <a:rPr lang="en-GB" sz="1600" i="1" dirty="0"/>
              <a:t>My balloons blew in the wind that was created by my pedal powered propeller. It was so amazing to skim along the pebbled path and twisting around the corners. </a:t>
            </a:r>
            <a:r>
              <a:rPr lang="en-GB" sz="1600" i="1"/>
              <a:t>As I </a:t>
            </a:r>
            <a:r>
              <a:rPr lang="en-GB" sz="1600" i="1" dirty="0"/>
              <a:t>passed a freshly blossomed flower I was glad that I was using my own human powered machine…</a:t>
            </a:r>
          </a:p>
          <a:p>
            <a:r>
              <a:rPr lang="en-GB" sz="1600" dirty="0"/>
              <a:t> </a:t>
            </a:r>
          </a:p>
        </p:txBody>
      </p:sp>
    </p:spTree>
    <p:extLst>
      <p:ext uri="{BB962C8B-B14F-4D97-AF65-F5344CB8AC3E}">
        <p14:creationId xmlns:p14="http://schemas.microsoft.com/office/powerpoint/2010/main" val="1028195783"/>
      </p:ext>
    </p:extLst>
  </p:cSld>
  <p:clrMapOvr>
    <a:masterClrMapping/>
  </p:clrMapOvr>
</p:sld>
</file>

<file path=ppt/theme/theme1.xml><?xml version="1.0" encoding="utf-8"?>
<a:theme xmlns:a="http://schemas.openxmlformats.org/drawingml/2006/main" name="Sustrans PowerPoint Theme">
  <a:themeElements>
    <a:clrScheme name="Custom 5">
      <a:dk1>
        <a:srgbClr val="414042"/>
      </a:dk1>
      <a:lt1>
        <a:sysClr val="window" lastClr="FFFFFF"/>
      </a:lt1>
      <a:dk2>
        <a:srgbClr val="C0D631"/>
      </a:dk2>
      <a:lt2>
        <a:srgbClr val="FFFFFF"/>
      </a:lt2>
      <a:accent1>
        <a:srgbClr val="A39A94"/>
      </a:accent1>
      <a:accent2>
        <a:srgbClr val="009BA7"/>
      </a:accent2>
      <a:accent3>
        <a:srgbClr val="922C6F"/>
      </a:accent3>
      <a:accent4>
        <a:srgbClr val="E68EBC"/>
      </a:accent4>
      <a:accent5>
        <a:srgbClr val="FFCF41"/>
      </a:accent5>
      <a:accent6>
        <a:srgbClr val="F89624"/>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hool PowerPoint template DRAFT [Autosaved]" id="{C75D3F60-C2CC-4F33-931E-30BE1AA9DD7A}" vid="{DC92DA79-4450-4FA3-80BF-8F0C78CFF7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 PowerPoint template DRAFT [Autosaved]</Template>
  <TotalTime>3775</TotalTime>
  <Words>383</Words>
  <Application>Microsoft Office PowerPoint</Application>
  <PresentationFormat>A4 Paper (210x297 mm)</PresentationFormat>
  <Paragraphs>32</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Sustrans PowerPoint Theme</vt:lpstr>
      <vt:lpstr>PowerPoint Presentation</vt:lpstr>
      <vt:lpstr>PowerPoint Presentation</vt:lpstr>
      <vt:lpstr>PowerPoint Presentation</vt:lpstr>
      <vt:lpstr>PowerPoint Presentation</vt:lpstr>
    </vt:vector>
  </TitlesOfParts>
  <Company>Sustrans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Hills</dc:creator>
  <cp:lastModifiedBy>Imelda Porter</cp:lastModifiedBy>
  <cp:revision>51</cp:revision>
  <dcterms:created xsi:type="dcterms:W3CDTF">2019-07-30T08:40:50Z</dcterms:created>
  <dcterms:modified xsi:type="dcterms:W3CDTF">2021-03-03T16:11:10Z</dcterms:modified>
</cp:coreProperties>
</file>